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0" r:id="rId3"/>
    <p:sldId id="257" r:id="rId4"/>
    <p:sldId id="259" r:id="rId5"/>
    <p:sldId id="303" r:id="rId6"/>
    <p:sldId id="268" r:id="rId7"/>
    <p:sldId id="279" r:id="rId8"/>
    <p:sldId id="267" r:id="rId9"/>
    <p:sldId id="305" r:id="rId10"/>
    <p:sldId id="306" r:id="rId11"/>
    <p:sldId id="307" r:id="rId12"/>
    <p:sldId id="30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35" r:id="rId21"/>
    <p:sldId id="326" r:id="rId22"/>
    <p:sldId id="327" r:id="rId23"/>
    <p:sldId id="331" r:id="rId24"/>
    <p:sldId id="328" r:id="rId25"/>
    <p:sldId id="329" r:id="rId26"/>
    <p:sldId id="330" r:id="rId27"/>
    <p:sldId id="334" r:id="rId28"/>
    <p:sldId id="333" r:id="rId29"/>
    <p:sldId id="336" r:id="rId30"/>
    <p:sldId id="285" r:id="rId31"/>
  </p:sldIdLst>
  <p:sldSz cx="9144000" cy="5143500" type="screen16x9"/>
  <p:notesSz cx="6858000" cy="9144000"/>
  <p:embeddedFontLst>
    <p:embeddedFont>
      <p:font typeface="Maven Pro" panose="020B0604020202020204" charset="0"/>
      <p:regular r:id="rId34"/>
      <p:bold r:id="rId35"/>
    </p:embeddedFont>
    <p:embeddedFont>
      <p:font typeface="Arvo" panose="020B0604020202020204" charset="0"/>
      <p:regular r:id="rId36"/>
      <p:bold r:id="rId37"/>
      <p:italic r:id="rId38"/>
      <p:boldItalic r:id="rId39"/>
    </p:embeddedFont>
    <p:embeddedFont>
      <p:font typeface="EB Garamond" panose="020B0604020202020204" charset="0"/>
      <p:regular r:id="rId40"/>
      <p:bold r:id="rId41"/>
      <p:italic r:id="rId42"/>
      <p:boldItalic r:id="rId43"/>
    </p:embeddedFont>
    <p:embeddedFont>
      <p:font typeface="EB Garamond Regular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6">
          <p15:clr>
            <a:srgbClr val="A4A3A4"/>
          </p15:clr>
        </p15:guide>
        <p15:guide id="2" pos="5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h Modi" initials="YM" lastIdx="1" clrIdx="0">
    <p:extLst>
      <p:ext uri="{19B8F6BF-5375-455C-9EA6-DF929625EA0E}">
        <p15:presenceInfo xmlns:p15="http://schemas.microsoft.com/office/powerpoint/2012/main" userId="e0feb1e9604c74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05295"/>
    <a:srgbClr val="223947"/>
    <a:srgbClr val="A80428"/>
    <a:srgbClr val="F40040"/>
    <a:srgbClr val="1F3441"/>
    <a:srgbClr val="5488A3"/>
    <a:srgbClr val="426B80"/>
    <a:srgbClr val="EB722E"/>
    <a:srgbClr val="E5E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E1FEE3-4707-4163-B1F4-FF3812487DF8}">
  <a:tblStyle styleId="{BFE1FEE3-4707-4163-B1F4-FF3812487D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5332" autoAdjust="0"/>
  </p:normalViewPr>
  <p:slideViewPr>
    <p:cSldViewPr snapToGrid="0">
      <p:cViewPr varScale="1">
        <p:scale>
          <a:sx n="111" d="100"/>
          <a:sy n="111" d="100"/>
        </p:scale>
        <p:origin x="586" y="67"/>
      </p:cViewPr>
      <p:guideLst>
        <p:guide orient="horz" pos="286"/>
        <p:guide pos="596"/>
      </p:guideLst>
    </p:cSldViewPr>
  </p:slideViewPr>
  <p:outlineViewPr>
    <p:cViewPr>
      <p:scale>
        <a:sx n="33" d="100"/>
        <a:sy n="33" d="100"/>
      </p:scale>
      <p:origin x="0" y="-14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606EA-32CC-4BF6-A6D2-1FB4A5F970BB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573D0-70B4-403B-8DC7-D16F5481C3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860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296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331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305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568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539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573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338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45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612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87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de745794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de745794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054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468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507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de7457949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de7457949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523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483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de745794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de745794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523b52df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523b52df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843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df8358ba7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df8358ba7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de7457949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de7457949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9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22394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50" y="-9"/>
            <a:ext cx="4083675" cy="4082409"/>
            <a:chOff x="-150" y="-9"/>
            <a:chExt cx="4083675" cy="4082409"/>
          </a:xfrm>
        </p:grpSpPr>
        <p:sp>
          <p:nvSpPr>
            <p:cNvPr id="11" name="Google Shape;11;p2"/>
            <p:cNvSpPr/>
            <p:nvPr/>
          </p:nvSpPr>
          <p:spPr>
            <a:xfrm rot="5400000">
              <a:off x="0" y="0"/>
              <a:ext cx="4076700" cy="4076700"/>
            </a:xfrm>
            <a:prstGeom prst="rtTriangle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2700000">
              <a:off x="586723" y="586463"/>
              <a:ext cx="641487" cy="641487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2700000">
              <a:off x="1494079" y="586463"/>
              <a:ext cx="641487" cy="641487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2700000">
              <a:off x="2401436" y="586463"/>
              <a:ext cx="641487" cy="641487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2700000">
              <a:off x="1040326" y="1040053"/>
              <a:ext cx="641487" cy="641487"/>
            </a:xfrm>
            <a:prstGeom prst="rect">
              <a:avLst/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2700000">
              <a:off x="1947808" y="1040053"/>
              <a:ext cx="641487" cy="641487"/>
            </a:xfrm>
            <a:prstGeom prst="rect">
              <a:avLst/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2700000">
              <a:off x="132845" y="1040053"/>
              <a:ext cx="641487" cy="641487"/>
            </a:xfrm>
            <a:prstGeom prst="rect">
              <a:avLst/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2700000">
              <a:off x="586586" y="1493644"/>
              <a:ext cx="641487" cy="641487"/>
            </a:xfrm>
            <a:prstGeom prst="rect">
              <a:avLst/>
            </a:prstGeom>
            <a:solidFill>
              <a:srgbClr val="BF0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2700000">
              <a:off x="1494067" y="1493644"/>
              <a:ext cx="641487" cy="641487"/>
            </a:xfrm>
            <a:prstGeom prst="rect">
              <a:avLst/>
            </a:prstGeom>
            <a:solidFill>
              <a:srgbClr val="BF0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2700000">
              <a:off x="1040326" y="1947259"/>
              <a:ext cx="641487" cy="641487"/>
            </a:xfrm>
            <a:prstGeom prst="rect">
              <a:avLst/>
            </a:prstGeom>
            <a:solidFill>
              <a:srgbClr val="A80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2700000">
              <a:off x="132845" y="1947259"/>
              <a:ext cx="641487" cy="641487"/>
            </a:xfrm>
            <a:prstGeom prst="rect">
              <a:avLst/>
            </a:prstGeom>
            <a:solidFill>
              <a:srgbClr val="A80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2700000">
              <a:off x="586598" y="2400850"/>
              <a:ext cx="641487" cy="641487"/>
            </a:xfrm>
            <a:prstGeom prst="rect">
              <a:avLst/>
            </a:prstGeom>
            <a:solidFill>
              <a:srgbClr val="8E0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2700000">
              <a:off x="132858" y="2854591"/>
              <a:ext cx="641487" cy="641487"/>
            </a:xfrm>
            <a:prstGeom prst="rect">
              <a:avLst/>
            </a:prstGeom>
            <a:solidFill>
              <a:srgbClr val="7C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2700000">
              <a:off x="132858" y="132847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2700000">
              <a:off x="1040339" y="132847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2700000">
              <a:off x="1947820" y="132847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2700000">
              <a:off x="2855301" y="132847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453625" y="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361225" y="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2268775" y="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5400000">
              <a:off x="-226825" y="68040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>
              <a:off x="-226825" y="158766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BF0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>
              <a:off x="-226950" y="249480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8E0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5400000">
              <a:off x="-226825" y="340200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6B0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3176325" y="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5400000">
              <a:off x="-25" y="0"/>
              <a:ext cx="453600" cy="453600"/>
            </a:xfrm>
            <a:prstGeom prst="rtTriangle">
              <a:avLst/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 txBox="1">
            <a:spLocks noGrp="1"/>
          </p:cNvSpPr>
          <p:nvPr>
            <p:ph type="ctrTitle"/>
          </p:nvPr>
        </p:nvSpPr>
        <p:spPr>
          <a:xfrm>
            <a:off x="1167450" y="1824760"/>
            <a:ext cx="6809100" cy="14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4800"/>
              <a:buFont typeface="Maven Pro"/>
              <a:buNone/>
              <a:defRPr sz="4800" b="1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grpSp>
        <p:nvGrpSpPr>
          <p:cNvPr id="38" name="Google Shape;38;p2"/>
          <p:cNvGrpSpPr/>
          <p:nvPr/>
        </p:nvGrpSpPr>
        <p:grpSpPr>
          <a:xfrm>
            <a:off x="5967875" y="1968291"/>
            <a:ext cx="3176125" cy="3175209"/>
            <a:chOff x="5967875" y="1968291"/>
            <a:chExt cx="3176125" cy="3175209"/>
          </a:xfrm>
        </p:grpSpPr>
        <p:sp>
          <p:nvSpPr>
            <p:cNvPr id="39" name="Google Shape;39;p2"/>
            <p:cNvSpPr/>
            <p:nvPr/>
          </p:nvSpPr>
          <p:spPr>
            <a:xfrm rot="-5400000">
              <a:off x="6005400" y="2005198"/>
              <a:ext cx="3152700" cy="3123900"/>
            </a:xfrm>
            <a:prstGeom prst="rtTriangle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8100000">
              <a:off x="7915640" y="3915541"/>
              <a:ext cx="641487" cy="641487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8100000">
              <a:off x="7008283" y="3915541"/>
              <a:ext cx="641487" cy="641487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8100000">
              <a:off x="7462036" y="3461950"/>
              <a:ext cx="641487" cy="641487"/>
            </a:xfrm>
            <a:prstGeom prst="rect">
              <a:avLst/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8100000">
              <a:off x="8369518" y="3461950"/>
              <a:ext cx="641487" cy="641487"/>
            </a:xfrm>
            <a:prstGeom prst="rect">
              <a:avLst/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8100000">
              <a:off x="7915777" y="3008359"/>
              <a:ext cx="641487" cy="641487"/>
            </a:xfrm>
            <a:prstGeom prst="rect">
              <a:avLst/>
            </a:prstGeom>
            <a:solidFill>
              <a:srgbClr val="BF0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8100000">
              <a:off x="8369518" y="2554744"/>
              <a:ext cx="641487" cy="641487"/>
            </a:xfrm>
            <a:prstGeom prst="rect">
              <a:avLst/>
            </a:prstGeom>
            <a:solidFill>
              <a:srgbClr val="A80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8100000">
              <a:off x="8369505" y="4369156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8100000">
              <a:off x="7462024" y="4369156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8100000">
              <a:off x="6554543" y="4369156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783025" y="4689891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875425" y="4689891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67875" y="4689891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8463475" y="4009491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8463475" y="3102228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8463600" y="2195091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8E0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8690275" y="4689891"/>
              <a:ext cx="453600" cy="453600"/>
            </a:xfrm>
            <a:prstGeom prst="rtTriangle">
              <a:avLst/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2"/>
          <p:cNvSpPr txBox="1">
            <a:spLocks noGrp="1"/>
          </p:cNvSpPr>
          <p:nvPr>
            <p:ph type="subTitle" idx="1"/>
          </p:nvPr>
        </p:nvSpPr>
        <p:spPr>
          <a:xfrm>
            <a:off x="1785900" y="3331425"/>
            <a:ext cx="5572200" cy="10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81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" type="secHead">
  <p:cSld name="SECTION_HEADER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0" y="3782700"/>
            <a:ext cx="9144000" cy="1360800"/>
          </a:xfrm>
          <a:prstGeom prst="rect">
            <a:avLst/>
          </a:prstGeom>
          <a:solidFill>
            <a:srgbClr val="223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>
            <a:off x="5967875" y="3781425"/>
            <a:ext cx="3185650" cy="1362075"/>
            <a:chOff x="5967875" y="3781425"/>
            <a:chExt cx="3185650" cy="1362075"/>
          </a:xfrm>
        </p:grpSpPr>
        <p:sp>
          <p:nvSpPr>
            <p:cNvPr id="61" name="Google Shape;61;p3"/>
            <p:cNvSpPr/>
            <p:nvPr/>
          </p:nvSpPr>
          <p:spPr>
            <a:xfrm>
              <a:off x="6019800" y="3781425"/>
              <a:ext cx="3133725" cy="1362075"/>
            </a:xfrm>
            <a:custGeom>
              <a:avLst/>
              <a:gdLst/>
              <a:ahLst/>
              <a:cxnLst/>
              <a:rect l="l" t="t" r="r" b="b"/>
              <a:pathLst>
                <a:path w="125349" h="54483" extrusionOk="0">
                  <a:moveTo>
                    <a:pt x="52959" y="0"/>
                  </a:moveTo>
                  <a:lnTo>
                    <a:pt x="125349" y="0"/>
                  </a:lnTo>
                  <a:lnTo>
                    <a:pt x="125349" y="54483"/>
                  </a:lnTo>
                  <a:lnTo>
                    <a:pt x="0" y="54483"/>
                  </a:lnTo>
                  <a:close/>
                </a:path>
              </a:pathLst>
            </a:custGeom>
            <a:solidFill>
              <a:srgbClr val="FF125B"/>
            </a:solidFill>
            <a:ln>
              <a:noFill/>
            </a:ln>
          </p:spPr>
        </p:sp>
        <p:sp>
          <p:nvSpPr>
            <p:cNvPr id="62" name="Google Shape;62;p3"/>
            <p:cNvSpPr/>
            <p:nvPr/>
          </p:nvSpPr>
          <p:spPr>
            <a:xfrm rot="8100000">
              <a:off x="7915640" y="3915541"/>
              <a:ext cx="641487" cy="641487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8100000">
              <a:off x="7008283" y="3915541"/>
              <a:ext cx="641487" cy="641487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8100000">
              <a:off x="8369505" y="4369156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8100000">
              <a:off x="7462024" y="4369156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8100000">
              <a:off x="6554543" y="4369156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783025" y="4689891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75425" y="4689891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967875" y="4689891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8463475" y="4009491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8690275" y="4689891"/>
              <a:ext cx="453600" cy="453600"/>
            </a:xfrm>
            <a:prstGeom prst="rtTriangle">
              <a:avLst/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7329250" y="3782666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8236800" y="3782666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60475" y="1352350"/>
            <a:ext cx="50157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None/>
              <a:defRPr b="1">
                <a:solidFill>
                  <a:srgbClr val="22394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subTitle" idx="1"/>
          </p:nvPr>
        </p:nvSpPr>
        <p:spPr>
          <a:xfrm>
            <a:off x="1232650" y="2590475"/>
            <a:ext cx="2671500" cy="10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41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9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/>
          <p:nvPr/>
        </p:nvSpPr>
        <p:spPr>
          <a:xfrm rot="10800000">
            <a:off x="9525" y="0"/>
            <a:ext cx="9144000" cy="1360800"/>
          </a:xfrm>
          <a:prstGeom prst="rect">
            <a:avLst/>
          </a:prstGeom>
          <a:solidFill>
            <a:srgbClr val="223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5"/>
          <p:cNvGrpSpPr/>
          <p:nvPr/>
        </p:nvGrpSpPr>
        <p:grpSpPr>
          <a:xfrm>
            <a:off x="0" y="0"/>
            <a:ext cx="3185650" cy="1362075"/>
            <a:chOff x="0" y="3781425"/>
            <a:chExt cx="3185650" cy="1362075"/>
          </a:xfrm>
        </p:grpSpPr>
        <p:sp>
          <p:nvSpPr>
            <p:cNvPr id="102" name="Google Shape;102;p5"/>
            <p:cNvSpPr/>
            <p:nvPr/>
          </p:nvSpPr>
          <p:spPr>
            <a:xfrm rot="10800000">
              <a:off x="0" y="3781425"/>
              <a:ext cx="3133725" cy="1362075"/>
            </a:xfrm>
            <a:custGeom>
              <a:avLst/>
              <a:gdLst/>
              <a:ahLst/>
              <a:cxnLst/>
              <a:rect l="l" t="t" r="r" b="b"/>
              <a:pathLst>
                <a:path w="125349" h="54483" extrusionOk="0">
                  <a:moveTo>
                    <a:pt x="52959" y="0"/>
                  </a:moveTo>
                  <a:lnTo>
                    <a:pt x="125349" y="0"/>
                  </a:lnTo>
                  <a:lnTo>
                    <a:pt x="125349" y="54483"/>
                  </a:lnTo>
                  <a:lnTo>
                    <a:pt x="0" y="54483"/>
                  </a:lnTo>
                  <a:close/>
                </a:path>
              </a:pathLst>
            </a:custGeom>
            <a:solidFill>
              <a:srgbClr val="FF125B"/>
            </a:solidFill>
            <a:ln>
              <a:noFill/>
            </a:ln>
          </p:spPr>
        </p:sp>
        <p:sp>
          <p:nvSpPr>
            <p:cNvPr id="103" name="Google Shape;103;p5"/>
            <p:cNvSpPr/>
            <p:nvPr/>
          </p:nvSpPr>
          <p:spPr>
            <a:xfrm rot="-2700000">
              <a:off x="596398" y="4367897"/>
              <a:ext cx="641487" cy="641487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-2700000">
              <a:off x="1503754" y="4367897"/>
              <a:ext cx="641487" cy="641487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-2700000">
              <a:off x="142533" y="3914281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2700000">
              <a:off x="1050014" y="3914281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-2700000">
              <a:off x="1957495" y="3914281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 rot="10800000">
              <a:off x="463300" y="3781434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10800000">
              <a:off x="1370900" y="3781434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 rot="10800000">
              <a:off x="2278450" y="3781434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rot="5400000">
              <a:off x="-217150" y="4461834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 rot="5400000">
              <a:off x="9650" y="3781434"/>
              <a:ext cx="453600" cy="453600"/>
            </a:xfrm>
            <a:prstGeom prst="rtTriangle">
              <a:avLst/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917075" y="4688659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9525" y="4688659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5"/>
          <p:cNvSpPr txBox="1">
            <a:spLocks noGrp="1"/>
          </p:cNvSpPr>
          <p:nvPr>
            <p:ph type="ctrTitle"/>
          </p:nvPr>
        </p:nvSpPr>
        <p:spPr>
          <a:xfrm>
            <a:off x="1829550" y="296315"/>
            <a:ext cx="68091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3000"/>
              <a:buFont typeface="Maven Pro"/>
              <a:buNone/>
              <a:defRPr sz="3000" b="1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1"/>
          </p:nvPr>
        </p:nvSpPr>
        <p:spPr>
          <a:xfrm>
            <a:off x="3066445" y="639210"/>
            <a:ext cx="55722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2"/>
          </p:nvPr>
        </p:nvSpPr>
        <p:spPr>
          <a:xfrm>
            <a:off x="2491800" y="2232200"/>
            <a:ext cx="53628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3"/>
          </p:nvPr>
        </p:nvSpPr>
        <p:spPr>
          <a:xfrm>
            <a:off x="2484175" y="2832188"/>
            <a:ext cx="53628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title" idx="4"/>
          </p:nvPr>
        </p:nvSpPr>
        <p:spPr>
          <a:xfrm>
            <a:off x="2491800" y="3420650"/>
            <a:ext cx="53628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title" idx="5" hasCustomPrompt="1"/>
          </p:nvPr>
        </p:nvSpPr>
        <p:spPr>
          <a:xfrm>
            <a:off x="1336451" y="2593316"/>
            <a:ext cx="1147800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 idx="6" hasCustomPrompt="1"/>
          </p:nvPr>
        </p:nvSpPr>
        <p:spPr>
          <a:xfrm>
            <a:off x="1336451" y="1977050"/>
            <a:ext cx="1147800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2" name="Google Shape;122;p5"/>
          <p:cNvSpPr txBox="1">
            <a:spLocks noGrp="1"/>
          </p:cNvSpPr>
          <p:nvPr>
            <p:ph type="title" idx="7" hasCustomPrompt="1"/>
          </p:nvPr>
        </p:nvSpPr>
        <p:spPr>
          <a:xfrm>
            <a:off x="1336451" y="3165499"/>
            <a:ext cx="1147800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8"/>
          </p:nvPr>
        </p:nvSpPr>
        <p:spPr>
          <a:xfrm>
            <a:off x="2491800" y="4009100"/>
            <a:ext cx="53628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9" hasCustomPrompt="1"/>
          </p:nvPr>
        </p:nvSpPr>
        <p:spPr>
          <a:xfrm>
            <a:off x="1336451" y="3753950"/>
            <a:ext cx="1147800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5" name="Google Shape;125;p5"/>
          <p:cNvSpPr/>
          <p:nvPr/>
        </p:nvSpPr>
        <p:spPr>
          <a:xfrm rot="5400000">
            <a:off x="1164850" y="2329654"/>
            <a:ext cx="396000" cy="197400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"/>
          <p:cNvSpPr/>
          <p:nvPr/>
        </p:nvSpPr>
        <p:spPr>
          <a:xfrm rot="5400000">
            <a:off x="1164850" y="2919833"/>
            <a:ext cx="396000" cy="197400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"/>
          <p:cNvSpPr/>
          <p:nvPr/>
        </p:nvSpPr>
        <p:spPr>
          <a:xfrm rot="5400000">
            <a:off x="1164850" y="3510050"/>
            <a:ext cx="396000" cy="197400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rot="5400000">
            <a:off x="1164850" y="4100241"/>
            <a:ext cx="396000" cy="197400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2794925" y="1295025"/>
            <a:ext cx="3543300" cy="11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Font typeface="Maven Pro"/>
              <a:buNone/>
              <a:defRPr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Font typeface="Maven Pro"/>
              <a:buNone/>
              <a:defRPr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Font typeface="Maven Pro"/>
              <a:buNone/>
              <a:defRPr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Font typeface="Maven Pro"/>
              <a:buNone/>
              <a:defRPr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Font typeface="Maven Pro"/>
              <a:buNone/>
              <a:defRPr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Font typeface="Maven Pro"/>
              <a:buNone/>
              <a:defRPr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Font typeface="Maven Pro"/>
              <a:buNone/>
              <a:defRPr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Font typeface="Maven Pro"/>
              <a:buNone/>
              <a:defRPr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Font typeface="Maven Pro"/>
              <a:buNone/>
              <a:defRPr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35" name="Google Shape;135;p7"/>
          <p:cNvSpPr/>
          <p:nvPr/>
        </p:nvSpPr>
        <p:spPr>
          <a:xfrm rot="-5400000">
            <a:off x="5301600" y="1291800"/>
            <a:ext cx="5141400" cy="2562000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7"/>
          <p:cNvGrpSpPr/>
          <p:nvPr/>
        </p:nvGrpSpPr>
        <p:grpSpPr>
          <a:xfrm>
            <a:off x="-450" y="-9"/>
            <a:ext cx="3176125" cy="3175209"/>
            <a:chOff x="-450" y="-9"/>
            <a:chExt cx="3176125" cy="3175209"/>
          </a:xfrm>
        </p:grpSpPr>
        <p:sp>
          <p:nvSpPr>
            <p:cNvPr id="137" name="Google Shape;137;p7"/>
            <p:cNvSpPr/>
            <p:nvPr/>
          </p:nvSpPr>
          <p:spPr>
            <a:xfrm rot="5400000">
              <a:off x="-14550" y="14393"/>
              <a:ext cx="3152700" cy="3123900"/>
            </a:xfrm>
            <a:prstGeom prst="rtTriangle">
              <a:avLst/>
            </a:prstGeom>
            <a:solidFill>
              <a:srgbClr val="355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 rot="5400000">
              <a:off x="-227250" y="249480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1F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-2700000">
              <a:off x="586423" y="586463"/>
              <a:ext cx="641487" cy="641487"/>
            </a:xfrm>
            <a:prstGeom prst="rect">
              <a:avLst/>
            </a:prstGeom>
            <a:solidFill>
              <a:srgbClr val="426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-2700000">
              <a:off x="1493779" y="586463"/>
              <a:ext cx="641487" cy="641487"/>
            </a:xfrm>
            <a:prstGeom prst="rect">
              <a:avLst/>
            </a:prstGeom>
            <a:solidFill>
              <a:srgbClr val="426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-2700000">
              <a:off x="1040026" y="1040053"/>
              <a:ext cx="641487" cy="641487"/>
            </a:xfrm>
            <a:prstGeom prst="rect">
              <a:avLst/>
            </a:prstGeom>
            <a:solidFill>
              <a:srgbClr val="355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-2700000">
              <a:off x="132545" y="1040053"/>
              <a:ext cx="641487" cy="641487"/>
            </a:xfrm>
            <a:prstGeom prst="rect">
              <a:avLst/>
            </a:prstGeom>
            <a:solidFill>
              <a:srgbClr val="355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-2700000">
              <a:off x="586286" y="1493644"/>
              <a:ext cx="641487" cy="641487"/>
            </a:xfrm>
            <a:prstGeom prst="rect">
              <a:avLst/>
            </a:prstGeom>
            <a:solidFill>
              <a:srgbClr val="2D4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-2700000">
              <a:off x="132545" y="1947259"/>
              <a:ext cx="641487" cy="641487"/>
            </a:xfrm>
            <a:prstGeom prst="rect">
              <a:avLst/>
            </a:prstGeom>
            <a:solidFill>
              <a:srgbClr val="264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-2700000">
              <a:off x="132558" y="132847"/>
              <a:ext cx="641487" cy="641487"/>
            </a:xfrm>
            <a:prstGeom prst="rect">
              <a:avLst/>
            </a:prstGeom>
            <a:solidFill>
              <a:srgbClr val="4C7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 rot="-2700000">
              <a:off x="1040039" y="132847"/>
              <a:ext cx="641487" cy="641487"/>
            </a:xfrm>
            <a:prstGeom prst="rect">
              <a:avLst/>
            </a:prstGeom>
            <a:solidFill>
              <a:srgbClr val="4C7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 rot="-2700000">
              <a:off x="1947520" y="132847"/>
              <a:ext cx="641487" cy="641487"/>
            </a:xfrm>
            <a:prstGeom prst="rect">
              <a:avLst/>
            </a:prstGeom>
            <a:solidFill>
              <a:srgbClr val="4C7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453325" y="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 rot="10800000">
              <a:off x="1360925" y="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 rot="10800000">
              <a:off x="2268475" y="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 rot="5400000">
              <a:off x="-227125" y="68040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426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5400000">
              <a:off x="-227125" y="158766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2D4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5400000">
              <a:off x="-325" y="0"/>
              <a:ext cx="453600" cy="453600"/>
            </a:xfrm>
            <a:prstGeom prst="rtTriangle">
              <a:avLst/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</p:grp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1685425" y="2988475"/>
            <a:ext cx="28287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subTitle" idx="2"/>
          </p:nvPr>
        </p:nvSpPr>
        <p:spPr>
          <a:xfrm>
            <a:off x="4801525" y="2988475"/>
            <a:ext cx="28287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subTitle" idx="3"/>
          </p:nvPr>
        </p:nvSpPr>
        <p:spPr>
          <a:xfrm>
            <a:off x="1685425" y="3313800"/>
            <a:ext cx="23976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4"/>
          </p:nvPr>
        </p:nvSpPr>
        <p:spPr>
          <a:xfrm>
            <a:off x="4801525" y="3313800"/>
            <a:ext cx="23976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Only">
  <p:cSld name="TITLE_ONLY">
    <p:bg>
      <p:bgPr>
        <a:solidFill>
          <a:srgbClr val="223947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/>
          <p:nvPr/>
        </p:nvSpPr>
        <p:spPr>
          <a:xfrm rot="8100000">
            <a:off x="6716458" y="253858"/>
            <a:ext cx="2445034" cy="2445034"/>
          </a:xfrm>
          <a:prstGeom prst="rect">
            <a:avLst/>
          </a:prstGeom>
          <a:solidFill>
            <a:srgbClr val="426B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1"/>
          <p:cNvSpPr/>
          <p:nvPr/>
        </p:nvSpPr>
        <p:spPr>
          <a:xfrm rot="8100000">
            <a:off x="3144583" y="1349233"/>
            <a:ext cx="2445034" cy="2445034"/>
          </a:xfrm>
          <a:prstGeom prst="rect">
            <a:avLst/>
          </a:prstGeom>
          <a:solidFill>
            <a:srgbClr val="355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1"/>
          <p:cNvSpPr/>
          <p:nvPr/>
        </p:nvSpPr>
        <p:spPr>
          <a:xfrm rot="8100000">
            <a:off x="4757077" y="754627"/>
            <a:ext cx="3634246" cy="3634246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11"/>
          <p:cNvGrpSpPr/>
          <p:nvPr/>
        </p:nvGrpSpPr>
        <p:grpSpPr>
          <a:xfrm>
            <a:off x="8" y="1967383"/>
            <a:ext cx="3175209" cy="3176125"/>
            <a:chOff x="8" y="1967383"/>
            <a:chExt cx="3175209" cy="3176125"/>
          </a:xfrm>
        </p:grpSpPr>
        <p:sp>
          <p:nvSpPr>
            <p:cNvPr id="264" name="Google Shape;264;p11"/>
            <p:cNvSpPr/>
            <p:nvPr/>
          </p:nvSpPr>
          <p:spPr>
            <a:xfrm>
              <a:off x="10" y="2019308"/>
              <a:ext cx="3152700" cy="3123900"/>
            </a:xfrm>
            <a:prstGeom prst="rtTriangle">
              <a:avLst/>
            </a:prstGeom>
            <a:solidFill>
              <a:srgbClr val="355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2268017" y="4689908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1F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 rot="-8100000">
              <a:off x="586480" y="3915147"/>
              <a:ext cx="641487" cy="641487"/>
            </a:xfrm>
            <a:prstGeom prst="rect">
              <a:avLst/>
            </a:prstGeom>
            <a:solidFill>
              <a:srgbClr val="426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 rot="-8100000">
              <a:off x="586480" y="3007791"/>
              <a:ext cx="641487" cy="641487"/>
            </a:xfrm>
            <a:prstGeom prst="rect">
              <a:avLst/>
            </a:prstGeom>
            <a:solidFill>
              <a:srgbClr val="426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 rot="-8100000">
              <a:off x="1040070" y="3461544"/>
              <a:ext cx="641487" cy="641487"/>
            </a:xfrm>
            <a:prstGeom prst="rect">
              <a:avLst/>
            </a:prstGeom>
            <a:solidFill>
              <a:srgbClr val="355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 rot="-8100000">
              <a:off x="1040070" y="4369026"/>
              <a:ext cx="641487" cy="641487"/>
            </a:xfrm>
            <a:prstGeom prst="rect">
              <a:avLst/>
            </a:prstGeom>
            <a:solidFill>
              <a:srgbClr val="355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 rot="-8100000">
              <a:off x="1493661" y="3915285"/>
              <a:ext cx="641487" cy="641487"/>
            </a:xfrm>
            <a:prstGeom prst="rect">
              <a:avLst/>
            </a:prstGeom>
            <a:solidFill>
              <a:srgbClr val="2D4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 rot="-8100000">
              <a:off x="1947277" y="4369026"/>
              <a:ext cx="641487" cy="641487"/>
            </a:xfrm>
            <a:prstGeom prst="rect">
              <a:avLst/>
            </a:prstGeom>
            <a:solidFill>
              <a:srgbClr val="264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 rot="-8100000">
              <a:off x="132864" y="4369013"/>
              <a:ext cx="641487" cy="641487"/>
            </a:xfrm>
            <a:prstGeom prst="rect">
              <a:avLst/>
            </a:prstGeom>
            <a:solidFill>
              <a:srgbClr val="4C7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 rot="-8100000">
              <a:off x="132864" y="3461532"/>
              <a:ext cx="641487" cy="641487"/>
            </a:xfrm>
            <a:prstGeom prst="rect">
              <a:avLst/>
            </a:prstGeom>
            <a:solidFill>
              <a:srgbClr val="4C7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 rot="-8100000">
              <a:off x="132864" y="2554051"/>
              <a:ext cx="641487" cy="641487"/>
            </a:xfrm>
            <a:prstGeom prst="rect">
              <a:avLst/>
            </a:prstGeom>
            <a:solidFill>
              <a:srgbClr val="4C7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 rot="5400000">
              <a:off x="-226783" y="400933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 rot="5400000">
              <a:off x="-226783" y="310173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 rot="5400000">
              <a:off x="-226783" y="219418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453617" y="468978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426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1360880" y="468978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2D4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17" y="4689783"/>
              <a:ext cx="453600" cy="453600"/>
            </a:xfrm>
            <a:prstGeom prst="rtTriangle">
              <a:avLst/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</p:grpSp>
      <p:sp>
        <p:nvSpPr>
          <p:cNvPr id="281" name="Google Shape;281;p11"/>
          <p:cNvSpPr txBox="1">
            <a:spLocks noGrp="1"/>
          </p:cNvSpPr>
          <p:nvPr>
            <p:ph type="title"/>
          </p:nvPr>
        </p:nvSpPr>
        <p:spPr>
          <a:xfrm>
            <a:off x="4603050" y="1457650"/>
            <a:ext cx="3942300" cy="15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b="1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b="1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b="1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b="1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b="1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b="1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b="1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b="1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b="1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82" name="Google Shape;282;p11"/>
          <p:cNvSpPr txBox="1">
            <a:spLocks noGrp="1"/>
          </p:cNvSpPr>
          <p:nvPr>
            <p:ph type="subTitle" idx="1"/>
          </p:nvPr>
        </p:nvSpPr>
        <p:spPr>
          <a:xfrm>
            <a:off x="5191575" y="2970575"/>
            <a:ext cx="27813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79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223947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14"/>
          <p:cNvGrpSpPr/>
          <p:nvPr/>
        </p:nvGrpSpPr>
        <p:grpSpPr>
          <a:xfrm>
            <a:off x="-150" y="-9"/>
            <a:ext cx="3176125" cy="3175209"/>
            <a:chOff x="-150" y="-9"/>
            <a:chExt cx="3176125" cy="3175209"/>
          </a:xfrm>
        </p:grpSpPr>
        <p:sp>
          <p:nvSpPr>
            <p:cNvPr id="294" name="Google Shape;294;p14"/>
            <p:cNvSpPr/>
            <p:nvPr/>
          </p:nvSpPr>
          <p:spPr>
            <a:xfrm rot="5400000">
              <a:off x="100" y="0"/>
              <a:ext cx="3159900" cy="3159900"/>
            </a:xfrm>
            <a:prstGeom prst="rtTriangle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rot="-2700000">
              <a:off x="586723" y="586463"/>
              <a:ext cx="641487" cy="641487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 rot="-2700000">
              <a:off x="1494079" y="586463"/>
              <a:ext cx="641487" cy="641487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 rot="-2700000">
              <a:off x="1040326" y="1040053"/>
              <a:ext cx="641487" cy="641487"/>
            </a:xfrm>
            <a:prstGeom prst="rect">
              <a:avLst/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 rot="-2700000">
              <a:off x="132845" y="1040053"/>
              <a:ext cx="641487" cy="641487"/>
            </a:xfrm>
            <a:prstGeom prst="rect">
              <a:avLst/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 rot="-2700000">
              <a:off x="586586" y="1493644"/>
              <a:ext cx="641487" cy="641487"/>
            </a:xfrm>
            <a:prstGeom prst="rect">
              <a:avLst/>
            </a:prstGeom>
            <a:solidFill>
              <a:srgbClr val="BF0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 rot="-2700000">
              <a:off x="132845" y="1947259"/>
              <a:ext cx="641487" cy="641487"/>
            </a:xfrm>
            <a:prstGeom prst="rect">
              <a:avLst/>
            </a:prstGeom>
            <a:solidFill>
              <a:srgbClr val="A80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 rot="-2700000">
              <a:off x="132858" y="132847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 rot="-2700000">
              <a:off x="1040339" y="132847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 rot="-2700000">
              <a:off x="1947820" y="132847"/>
              <a:ext cx="641487" cy="641487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 rot="10800000">
              <a:off x="453625" y="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 rot="10800000">
              <a:off x="1361225" y="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 rot="10800000">
              <a:off x="2268775" y="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 rot="5400000">
              <a:off x="-226825" y="68040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 rot="5400000">
              <a:off x="-226825" y="158766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BF0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 rot="5400000">
              <a:off x="-226950" y="2494800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8E0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 rot="5400000">
              <a:off x="-25" y="0"/>
              <a:ext cx="453600" cy="453600"/>
            </a:xfrm>
            <a:prstGeom prst="rtTriangle">
              <a:avLst/>
            </a:prstGeom>
            <a:solidFill>
              <a:srgbClr val="FF3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4"/>
          <p:cNvSpPr/>
          <p:nvPr/>
        </p:nvSpPr>
        <p:spPr>
          <a:xfrm rot="-5400000">
            <a:off x="6005400" y="2005198"/>
            <a:ext cx="3152700" cy="3123900"/>
          </a:xfrm>
          <a:prstGeom prst="rtTriangle">
            <a:avLst/>
          </a:prstGeom>
          <a:solidFill>
            <a:srgbClr val="355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4"/>
          <p:cNvSpPr txBox="1">
            <a:spLocks noGrp="1"/>
          </p:cNvSpPr>
          <p:nvPr>
            <p:ph type="title" hasCustomPrompt="1"/>
          </p:nvPr>
        </p:nvSpPr>
        <p:spPr>
          <a:xfrm>
            <a:off x="742950" y="1182325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0"/>
              <a:buFont typeface="Maven Pro"/>
              <a:buNone/>
              <a:defRPr sz="12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0"/>
              <a:buFont typeface="Maven Pro"/>
              <a:buNone/>
              <a:defRPr sz="12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0"/>
              <a:buFont typeface="Maven Pro"/>
              <a:buNone/>
              <a:defRPr sz="12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0"/>
              <a:buFont typeface="Maven Pro"/>
              <a:buNone/>
              <a:defRPr sz="12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0"/>
              <a:buFont typeface="Maven Pro"/>
              <a:buNone/>
              <a:defRPr sz="12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0"/>
              <a:buFont typeface="Maven Pro"/>
              <a:buNone/>
              <a:defRPr sz="12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0"/>
              <a:buFont typeface="Maven Pro"/>
              <a:buNone/>
              <a:defRPr sz="12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0"/>
              <a:buFont typeface="Maven Pro"/>
              <a:buNone/>
              <a:defRPr sz="12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0"/>
              <a:buFont typeface="Maven Pro"/>
              <a:buNone/>
              <a:defRPr sz="120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14"/>
          <p:cNvSpPr txBox="1">
            <a:spLocks noGrp="1"/>
          </p:cNvSpPr>
          <p:nvPr>
            <p:ph type="body" idx="1"/>
          </p:nvPr>
        </p:nvSpPr>
        <p:spPr>
          <a:xfrm>
            <a:off x="742950" y="3145825"/>
            <a:ext cx="77295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●"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○"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■"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●"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○"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■"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●"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○"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■"/>
              <a:defRPr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314" name="Google Shape;314;p14"/>
          <p:cNvSpPr txBox="1">
            <a:spLocks noGrp="1"/>
          </p:cNvSpPr>
          <p:nvPr>
            <p:ph type="ctrTitle" idx="2"/>
          </p:nvPr>
        </p:nvSpPr>
        <p:spPr>
          <a:xfrm>
            <a:off x="1167450" y="1540745"/>
            <a:ext cx="6809100" cy="14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4800"/>
              <a:buFont typeface="Maven Pro"/>
              <a:buNone/>
              <a:defRPr sz="4800" b="1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40040"/>
              </a:buClr>
              <a:buSzPts val="6000"/>
              <a:buFont typeface="Maven Pro"/>
              <a:buNone/>
              <a:defRPr sz="6000">
                <a:solidFill>
                  <a:srgbClr val="F4004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315" name="Google Shape;315;p14"/>
          <p:cNvSpPr txBox="1">
            <a:spLocks noGrp="1"/>
          </p:cNvSpPr>
          <p:nvPr>
            <p:ph type="subTitle" idx="3"/>
          </p:nvPr>
        </p:nvSpPr>
        <p:spPr>
          <a:xfrm>
            <a:off x="1785900" y="2888010"/>
            <a:ext cx="55722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 Abstract Corner">
  <p:cSld name="CUSTOM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-5400000">
            <a:off x="6896825" y="2896649"/>
            <a:ext cx="2257200" cy="2236500"/>
          </a:xfrm>
          <a:prstGeom prst="rtTriangle">
            <a:avLst/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 rot="8100000">
            <a:off x="7915640" y="3915541"/>
            <a:ext cx="641487" cy="641487"/>
          </a:xfrm>
          <a:prstGeom prst="rect">
            <a:avLst/>
          </a:prstGeom>
          <a:solidFill>
            <a:srgbClr val="D600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6"/>
          <p:cNvSpPr/>
          <p:nvPr/>
        </p:nvSpPr>
        <p:spPr>
          <a:xfrm rot="8100000">
            <a:off x="8369518" y="3461950"/>
            <a:ext cx="641487" cy="641487"/>
          </a:xfrm>
          <a:prstGeom prst="rect">
            <a:avLst/>
          </a:prstGeom>
          <a:solidFill>
            <a:srgbClr val="BF02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6"/>
          <p:cNvSpPr/>
          <p:nvPr/>
        </p:nvSpPr>
        <p:spPr>
          <a:xfrm rot="8100000">
            <a:off x="8369505" y="4369156"/>
            <a:ext cx="641487" cy="641487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6"/>
          <p:cNvSpPr/>
          <p:nvPr/>
        </p:nvSpPr>
        <p:spPr>
          <a:xfrm rot="8100000">
            <a:off x="7462024" y="4369156"/>
            <a:ext cx="641487" cy="641487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783025" y="4689891"/>
            <a:ext cx="907200" cy="453600"/>
          </a:xfrm>
          <a:prstGeom prst="triangle">
            <a:avLst>
              <a:gd name="adj" fmla="val 50000"/>
            </a:avLst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6875425" y="4689891"/>
            <a:ext cx="907200" cy="453600"/>
          </a:xfrm>
          <a:prstGeom prst="triangle">
            <a:avLst>
              <a:gd name="adj" fmla="val 50000"/>
            </a:avLst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-5400000">
            <a:off x="8463475" y="4009491"/>
            <a:ext cx="907200" cy="453600"/>
          </a:xfrm>
          <a:prstGeom prst="triangle">
            <a:avLst>
              <a:gd name="adj" fmla="val 50000"/>
            </a:avLst>
          </a:prstGeom>
          <a:solidFill>
            <a:srgbClr val="D600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-5400000">
            <a:off x="8463475" y="3102228"/>
            <a:ext cx="907200" cy="453600"/>
          </a:xfrm>
          <a:prstGeom prst="triangle">
            <a:avLst>
              <a:gd name="adj" fmla="val 50000"/>
            </a:avLst>
          </a:prstGeom>
          <a:solidFill>
            <a:srgbClr val="A804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-5400000">
            <a:off x="8690275" y="4689891"/>
            <a:ext cx="453600" cy="453600"/>
          </a:xfrm>
          <a:prstGeom prst="rtTriangle">
            <a:avLst/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title"/>
          </p:nvPr>
        </p:nvSpPr>
        <p:spPr>
          <a:xfrm>
            <a:off x="5272250" y="888800"/>
            <a:ext cx="3393000" cy="6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2400"/>
              <a:buFont typeface="Maven Pro"/>
              <a:buNone/>
              <a:defRPr sz="24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2400"/>
              <a:buFont typeface="Maven Pro"/>
              <a:buNone/>
              <a:defRPr sz="24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2400"/>
              <a:buFont typeface="Maven Pro"/>
              <a:buNone/>
              <a:defRPr sz="24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2400"/>
              <a:buFont typeface="Maven Pro"/>
              <a:buNone/>
              <a:defRPr sz="24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2400"/>
              <a:buFont typeface="Maven Pro"/>
              <a:buNone/>
              <a:defRPr sz="24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2400"/>
              <a:buFont typeface="Maven Pro"/>
              <a:buNone/>
              <a:defRPr sz="24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2400"/>
              <a:buFont typeface="Maven Pro"/>
              <a:buNone/>
              <a:defRPr sz="24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2400"/>
              <a:buFont typeface="Maven Pro"/>
              <a:buNone/>
              <a:defRPr sz="24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2400"/>
              <a:buFont typeface="Maven Pro"/>
              <a:buNone/>
              <a:defRPr sz="2400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Abstract Corners">
  <p:cSld name="CUSTOM_6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0"/>
          <p:cNvGrpSpPr/>
          <p:nvPr/>
        </p:nvGrpSpPr>
        <p:grpSpPr>
          <a:xfrm>
            <a:off x="8" y="1967383"/>
            <a:ext cx="3175209" cy="3176125"/>
            <a:chOff x="8" y="1967383"/>
            <a:chExt cx="3175209" cy="3176125"/>
          </a:xfrm>
        </p:grpSpPr>
        <p:sp>
          <p:nvSpPr>
            <p:cNvPr id="389" name="Google Shape;389;p20"/>
            <p:cNvSpPr/>
            <p:nvPr/>
          </p:nvSpPr>
          <p:spPr>
            <a:xfrm>
              <a:off x="10" y="2019308"/>
              <a:ext cx="3152700" cy="3123900"/>
            </a:xfrm>
            <a:prstGeom prst="rtTriangle">
              <a:avLst/>
            </a:prstGeom>
            <a:solidFill>
              <a:srgbClr val="355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2268017" y="4689908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1F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 rot="-8100000">
              <a:off x="586480" y="3915147"/>
              <a:ext cx="641487" cy="641487"/>
            </a:xfrm>
            <a:prstGeom prst="rect">
              <a:avLst/>
            </a:prstGeom>
            <a:solidFill>
              <a:srgbClr val="426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 rot="-8100000">
              <a:off x="586480" y="3007791"/>
              <a:ext cx="641487" cy="641487"/>
            </a:xfrm>
            <a:prstGeom prst="rect">
              <a:avLst/>
            </a:prstGeom>
            <a:solidFill>
              <a:srgbClr val="426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 rot="-8100000">
              <a:off x="1040070" y="3461544"/>
              <a:ext cx="641487" cy="641487"/>
            </a:xfrm>
            <a:prstGeom prst="rect">
              <a:avLst/>
            </a:prstGeom>
            <a:solidFill>
              <a:srgbClr val="355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 rot="-8100000">
              <a:off x="1040070" y="4369026"/>
              <a:ext cx="641487" cy="641487"/>
            </a:xfrm>
            <a:prstGeom prst="rect">
              <a:avLst/>
            </a:prstGeom>
            <a:solidFill>
              <a:srgbClr val="355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 rot="-8100000">
              <a:off x="1493661" y="3915285"/>
              <a:ext cx="641487" cy="641487"/>
            </a:xfrm>
            <a:prstGeom prst="rect">
              <a:avLst/>
            </a:prstGeom>
            <a:solidFill>
              <a:srgbClr val="2D4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 rot="-8100000">
              <a:off x="1947277" y="4369026"/>
              <a:ext cx="641487" cy="641487"/>
            </a:xfrm>
            <a:prstGeom prst="rect">
              <a:avLst/>
            </a:prstGeom>
            <a:solidFill>
              <a:srgbClr val="264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 rot="-8100000">
              <a:off x="132864" y="4369013"/>
              <a:ext cx="641487" cy="641487"/>
            </a:xfrm>
            <a:prstGeom prst="rect">
              <a:avLst/>
            </a:prstGeom>
            <a:solidFill>
              <a:srgbClr val="4C7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 rot="-8100000">
              <a:off x="132864" y="3461532"/>
              <a:ext cx="641487" cy="641487"/>
            </a:xfrm>
            <a:prstGeom prst="rect">
              <a:avLst/>
            </a:prstGeom>
            <a:solidFill>
              <a:srgbClr val="4C7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 rot="-8100000">
              <a:off x="132864" y="2554051"/>
              <a:ext cx="641487" cy="641487"/>
            </a:xfrm>
            <a:prstGeom prst="rect">
              <a:avLst/>
            </a:prstGeom>
            <a:solidFill>
              <a:srgbClr val="4C7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 rot="5400000">
              <a:off x="-226783" y="400933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  <p:sp>
          <p:nvSpPr>
            <p:cNvPr id="401" name="Google Shape;401;p20"/>
            <p:cNvSpPr/>
            <p:nvPr/>
          </p:nvSpPr>
          <p:spPr>
            <a:xfrm rot="5400000">
              <a:off x="-226783" y="310173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  <p:sp>
          <p:nvSpPr>
            <p:cNvPr id="402" name="Google Shape;402;p20"/>
            <p:cNvSpPr/>
            <p:nvPr/>
          </p:nvSpPr>
          <p:spPr>
            <a:xfrm rot="5400000">
              <a:off x="-226783" y="219418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453617" y="468978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426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1360880" y="4689783"/>
              <a:ext cx="907200" cy="453600"/>
            </a:xfrm>
            <a:prstGeom prst="triangle">
              <a:avLst>
                <a:gd name="adj" fmla="val 50000"/>
              </a:avLst>
            </a:prstGeom>
            <a:solidFill>
              <a:srgbClr val="2D4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17" y="4689783"/>
              <a:ext cx="453600" cy="453600"/>
            </a:xfrm>
            <a:prstGeom prst="rtTriangle">
              <a:avLst/>
            </a:prstGeom>
            <a:solidFill>
              <a:srgbClr val="548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7B93"/>
                </a:solidFill>
              </a:endParaRPr>
            </a:p>
          </p:txBody>
        </p:sp>
      </p:grpSp>
      <p:sp>
        <p:nvSpPr>
          <p:cNvPr id="406" name="Google Shape;406;p20"/>
          <p:cNvSpPr/>
          <p:nvPr/>
        </p:nvSpPr>
        <p:spPr>
          <a:xfrm rot="-5400000" flipH="1">
            <a:off x="6005400" y="14398"/>
            <a:ext cx="3152700" cy="3123900"/>
          </a:xfrm>
          <a:prstGeom prst="rtTriangle">
            <a:avLst/>
          </a:prstGeom>
          <a:solidFill>
            <a:srgbClr val="355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0"/>
          <p:cNvSpPr txBox="1">
            <a:spLocks noGrp="1"/>
          </p:cNvSpPr>
          <p:nvPr>
            <p:ph type="title" hasCustomPrompt="1"/>
          </p:nvPr>
        </p:nvSpPr>
        <p:spPr>
          <a:xfrm>
            <a:off x="1587750" y="830588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20"/>
          <p:cNvSpPr txBox="1">
            <a:spLocks noGrp="1"/>
          </p:cNvSpPr>
          <p:nvPr>
            <p:ph type="title" idx="2" hasCustomPrompt="1"/>
          </p:nvPr>
        </p:nvSpPr>
        <p:spPr>
          <a:xfrm>
            <a:off x="1587750" y="2038835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9" name="Google Shape;409;p20"/>
          <p:cNvSpPr txBox="1">
            <a:spLocks noGrp="1"/>
          </p:cNvSpPr>
          <p:nvPr>
            <p:ph type="title" idx="3" hasCustomPrompt="1"/>
          </p:nvPr>
        </p:nvSpPr>
        <p:spPr>
          <a:xfrm>
            <a:off x="1587750" y="3238060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800"/>
              <a:buNone/>
              <a:defRPr sz="4800">
                <a:solidFill>
                  <a:srgbClr val="22394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0" name="Google Shape;410;p20"/>
          <p:cNvSpPr txBox="1">
            <a:spLocks noGrp="1"/>
          </p:cNvSpPr>
          <p:nvPr>
            <p:ph type="subTitle" idx="1"/>
          </p:nvPr>
        </p:nvSpPr>
        <p:spPr>
          <a:xfrm>
            <a:off x="2519075" y="1424193"/>
            <a:ext cx="41754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subTitle" idx="4"/>
          </p:nvPr>
        </p:nvSpPr>
        <p:spPr>
          <a:xfrm>
            <a:off x="2519075" y="2652463"/>
            <a:ext cx="41754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subTitle" idx="5"/>
          </p:nvPr>
        </p:nvSpPr>
        <p:spPr>
          <a:xfrm>
            <a:off x="2519075" y="3867568"/>
            <a:ext cx="41754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Font typeface="Maven Pro"/>
              <a:buNone/>
              <a:defRPr sz="3600" b="1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aven Pro"/>
              <a:buNone/>
              <a:defRPr sz="36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aven Pro"/>
              <a:buNone/>
              <a:defRPr sz="36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aven Pro"/>
              <a:buNone/>
              <a:defRPr sz="36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aven Pro"/>
              <a:buNone/>
              <a:defRPr sz="36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aven Pro"/>
              <a:buNone/>
              <a:defRPr sz="36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aven Pro"/>
              <a:buNone/>
              <a:defRPr sz="36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aven Pro"/>
              <a:buNone/>
              <a:defRPr sz="36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aven Pro"/>
              <a:buNone/>
              <a:defRPr sz="36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●"/>
              <a:defRPr sz="120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○"/>
              <a:defRPr sz="120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■"/>
              <a:defRPr sz="120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●"/>
              <a:defRPr sz="120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○"/>
              <a:defRPr sz="120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■"/>
              <a:defRPr sz="120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●"/>
              <a:defRPr sz="120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○"/>
              <a:defRPr sz="120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Char char="■"/>
              <a:defRPr sz="1200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60" r:id="rId6"/>
    <p:sldLayoutId id="2147483662" r:id="rId7"/>
    <p:sldLayoutId id="2147483666" r:id="rId8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9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3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MkansUOm6o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947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53" y="-186439"/>
            <a:ext cx="2331894" cy="2570914"/>
          </a:xfrm>
          <a:prstGeom prst="rect">
            <a:avLst/>
          </a:prstGeom>
          <a:effectLst>
            <a:softEdge rad="292100"/>
          </a:effectLst>
        </p:spPr>
      </p:pic>
      <p:sp>
        <p:nvSpPr>
          <p:cNvPr id="518" name="Google Shape;518;p28"/>
          <p:cNvSpPr txBox="1">
            <a:spLocks noGrp="1"/>
          </p:cNvSpPr>
          <p:nvPr>
            <p:ph type="ctrTitle"/>
          </p:nvPr>
        </p:nvSpPr>
        <p:spPr>
          <a:xfrm>
            <a:off x="1430698" y="2085871"/>
            <a:ext cx="7152204" cy="956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5800" dirty="0" smtClean="0"/>
              <a:t>SOCCER ALLIANCE</a:t>
            </a:r>
            <a:endParaRPr lang="en-IN" sz="5800" dirty="0">
              <a:solidFill>
                <a:srgbClr val="0043C1"/>
              </a:solidFill>
            </a:endParaRPr>
          </a:p>
        </p:txBody>
      </p:sp>
      <p:sp>
        <p:nvSpPr>
          <p:cNvPr id="519" name="Google Shape;519;p28"/>
          <p:cNvSpPr txBox="1">
            <a:spLocks noGrp="1"/>
          </p:cNvSpPr>
          <p:nvPr>
            <p:ph type="subTitle" idx="1"/>
          </p:nvPr>
        </p:nvSpPr>
        <p:spPr>
          <a:xfrm>
            <a:off x="2396194" y="2743981"/>
            <a:ext cx="5572200" cy="44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 smtClean="0"/>
              <a:t>Soccer Management App</a:t>
            </a:r>
            <a:endParaRPr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0440">
            <a:off x="401456" y="2900830"/>
            <a:ext cx="2145309" cy="2145309"/>
          </a:xfrm>
          <a:prstGeom prst="rect">
            <a:avLst/>
          </a:prstGeom>
          <a:effectLst>
            <a:softEdge rad="5588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58348" y="-186439"/>
            <a:ext cx="1961714" cy="2658877"/>
          </a:xfrm>
          <a:prstGeom prst="rect">
            <a:avLst/>
          </a:prstGeom>
          <a:effectLst>
            <a:softEdge rad="5207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50" b="52500" l="27500" r="70250">
                        <a14:foregroundMark x1="34250" y1="21500" x2="70250" y2="6250"/>
                        <a14:foregroundMark x1="44750" y1="29250" x2="56750" y2="25500"/>
                        <a14:foregroundMark x1="64250" y1="23000" x2="68250" y2="17250"/>
                        <a14:foregroundMark x1="29500" y1="33750" x2="32000" y2="44250"/>
                        <a14:foregroundMark x1="40500" y1="52500" x2="54750" y2="52250"/>
                        <a14:foregroundMark x1="27500" y1="31000" x2="27750" y2="3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64" t="5045" r="30727" b="44591"/>
          <a:stretch/>
        </p:blipFill>
        <p:spPr>
          <a:xfrm>
            <a:off x="4695068" y="3524176"/>
            <a:ext cx="620270" cy="7280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12459" y="4256675"/>
            <a:ext cx="3185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Cégep de la Gaspésie et des Îles</a:t>
            </a:r>
            <a:endParaRPr lang="en-IN" sz="2000" dirty="0">
              <a:solidFill>
                <a:schemeClr val="bg1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947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27;p29"/>
          <p:cNvSpPr/>
          <p:nvPr/>
        </p:nvSpPr>
        <p:spPr>
          <a:xfrm rot="8100000">
            <a:off x="264454" y="2412243"/>
            <a:ext cx="2621945" cy="2621945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54;p32"/>
          <p:cNvSpPr txBox="1">
            <a:spLocks/>
          </p:cNvSpPr>
          <p:nvPr/>
        </p:nvSpPr>
        <p:spPr>
          <a:xfrm>
            <a:off x="0" y="3061547"/>
            <a:ext cx="3183467" cy="112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Parameter:</a:t>
            </a:r>
          </a:p>
          <a:p>
            <a:pPr marL="342900" indent="-342900" algn="l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should contain minimum 6 characters.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96" y="1260565"/>
            <a:ext cx="1691703" cy="34773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43" y="1267338"/>
            <a:ext cx="1691703" cy="347739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064158" y="2623625"/>
            <a:ext cx="1009514" cy="375635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sp>
        <p:nvSpPr>
          <p:cNvPr id="7" name="Google Shape;561;p33"/>
          <p:cNvSpPr txBox="1">
            <a:spLocks noGrp="1"/>
          </p:cNvSpPr>
          <p:nvPr>
            <p:ph type="title"/>
          </p:nvPr>
        </p:nvSpPr>
        <p:spPr>
          <a:xfrm>
            <a:off x="3025861" y="0"/>
            <a:ext cx="5644006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 dirty="0" smtClean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Create Password Screen</a:t>
            </a:r>
            <a:endParaRPr sz="3800" b="1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7145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947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27;p29"/>
          <p:cNvSpPr/>
          <p:nvPr/>
        </p:nvSpPr>
        <p:spPr>
          <a:xfrm rot="8100000">
            <a:off x="264454" y="2412243"/>
            <a:ext cx="2621945" cy="2621945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40" y="1310136"/>
            <a:ext cx="1724415" cy="3544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49" y="1310136"/>
            <a:ext cx="1722424" cy="354053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32684" y="2557250"/>
            <a:ext cx="1009514" cy="375635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sp>
        <p:nvSpPr>
          <p:cNvPr id="6" name="Google Shape;561;p33"/>
          <p:cNvSpPr txBox="1">
            <a:spLocks noGrp="1"/>
          </p:cNvSpPr>
          <p:nvPr>
            <p:ph type="title"/>
          </p:nvPr>
        </p:nvSpPr>
        <p:spPr>
          <a:xfrm>
            <a:off x="3025861" y="0"/>
            <a:ext cx="4457400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 dirty="0" smtClean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Verification Screen</a:t>
            </a:r>
            <a:endParaRPr sz="3800" b="1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9" name="Google Shape;554;p32"/>
          <p:cNvSpPr txBox="1">
            <a:spLocks/>
          </p:cNvSpPr>
          <p:nvPr/>
        </p:nvSpPr>
        <p:spPr>
          <a:xfrm>
            <a:off x="0" y="2844800"/>
            <a:ext cx="3183467" cy="134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Parameters: </a:t>
            </a:r>
          </a:p>
          <a:p>
            <a:pPr marL="342900" indent="-342900" algn="l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parameters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22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8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Redirect to login screen</a:t>
            </a:r>
          </a:p>
        </p:txBody>
      </p:sp>
    </p:spTree>
    <p:extLst>
      <p:ext uri="{BB962C8B-B14F-4D97-AF65-F5344CB8AC3E}">
        <p14:creationId xmlns:p14="http://schemas.microsoft.com/office/powerpoint/2010/main" val="306653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947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27;p29"/>
          <p:cNvSpPr/>
          <p:nvPr/>
        </p:nvSpPr>
        <p:spPr>
          <a:xfrm rot="8100000">
            <a:off x="264454" y="2412243"/>
            <a:ext cx="2621945" cy="2621945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17" y="1343602"/>
            <a:ext cx="1704152" cy="3502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32" y="1343601"/>
            <a:ext cx="1717996" cy="350298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851405" y="2570797"/>
            <a:ext cx="1009514" cy="375635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sp>
        <p:nvSpPr>
          <p:cNvPr id="8" name="Google Shape;561;p33"/>
          <p:cNvSpPr txBox="1">
            <a:spLocks noGrp="1"/>
          </p:cNvSpPr>
          <p:nvPr>
            <p:ph type="title"/>
          </p:nvPr>
        </p:nvSpPr>
        <p:spPr>
          <a:xfrm>
            <a:off x="2892213" y="-60960"/>
            <a:ext cx="5349661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 dirty="0" smtClean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Forgot Password Screen</a:t>
            </a:r>
            <a:endParaRPr sz="3800" b="1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10" name="Google Shape;554;p32"/>
          <p:cNvSpPr txBox="1">
            <a:spLocks/>
          </p:cNvSpPr>
          <p:nvPr/>
        </p:nvSpPr>
        <p:spPr>
          <a:xfrm>
            <a:off x="392877" y="2758614"/>
            <a:ext cx="2365097" cy="16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Parameter:</a:t>
            </a:r>
            <a:endParaRPr lang="en-US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ID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2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4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Redirect to reset password webpage.</a:t>
            </a:r>
            <a:endParaRPr lang="en-US" sz="22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67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27;p29"/>
          <p:cNvSpPr/>
          <p:nvPr/>
        </p:nvSpPr>
        <p:spPr>
          <a:xfrm rot="8100000">
            <a:off x="512955" y="2256457"/>
            <a:ext cx="2621945" cy="2621945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73" y="679603"/>
            <a:ext cx="2038771" cy="4190810"/>
          </a:xfrm>
          <a:prstGeom prst="rect">
            <a:avLst/>
          </a:prstGeom>
        </p:spPr>
      </p:pic>
      <p:sp>
        <p:nvSpPr>
          <p:cNvPr id="8" name="Google Shape;561;p33"/>
          <p:cNvSpPr txBox="1">
            <a:spLocks noGrp="1"/>
          </p:cNvSpPr>
          <p:nvPr>
            <p:ph type="title"/>
          </p:nvPr>
        </p:nvSpPr>
        <p:spPr>
          <a:xfrm>
            <a:off x="3032635" y="0"/>
            <a:ext cx="5792710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Dashboard Screen</a:t>
            </a:r>
            <a:r>
              <a:rPr lang="en-IN" sz="3200" b="1" dirty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 Tabs</a:t>
            </a:r>
            <a:endParaRPr sz="3200" b="1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10" name="Google Shape;554;p32"/>
          <p:cNvSpPr txBox="1">
            <a:spLocks/>
          </p:cNvSpPr>
          <p:nvPr/>
        </p:nvSpPr>
        <p:spPr>
          <a:xfrm>
            <a:off x="645043" y="2495107"/>
            <a:ext cx="2498730" cy="209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Leagues:</a:t>
            </a:r>
            <a:endParaRPr lang="en-US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list of leagues</a:t>
            </a:r>
            <a:endParaRPr lang="en-US" sz="22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2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Matches:</a:t>
            </a:r>
            <a:endParaRPr lang="en-US" sz="2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list of Upcoming and Played Matches</a:t>
            </a:r>
            <a:endParaRPr lang="en-US" sz="22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02" y="680782"/>
            <a:ext cx="2037625" cy="41884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5927" y="1095539"/>
            <a:ext cx="872837" cy="17907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7370618" y="1095539"/>
            <a:ext cx="872837" cy="17907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43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2650652" y="2598111"/>
            <a:ext cx="674732" cy="300412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0872" y="625642"/>
            <a:ext cx="2052586" cy="4279726"/>
            <a:chOff x="2836626" y="751990"/>
            <a:chExt cx="2038771" cy="41908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6626" y="751990"/>
              <a:ext cx="2038771" cy="419081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957945" y="1510145"/>
              <a:ext cx="1614055" cy="297873"/>
            </a:xfrm>
            <a:prstGeom prst="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Right Arrow 11"/>
          <p:cNvSpPr/>
          <p:nvPr/>
        </p:nvSpPr>
        <p:spPr>
          <a:xfrm>
            <a:off x="5767317" y="2598111"/>
            <a:ext cx="674733" cy="300412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50" y="625642"/>
            <a:ext cx="2100238" cy="4317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19884" y="625642"/>
            <a:ext cx="2100239" cy="4317158"/>
            <a:chOff x="3563140" y="714558"/>
            <a:chExt cx="2056983" cy="42282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140" y="714558"/>
              <a:ext cx="2056983" cy="422824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660360" y="1214433"/>
              <a:ext cx="1729787" cy="366860"/>
            </a:xfrm>
            <a:prstGeom prst="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Google Shape;561;p33"/>
          <p:cNvSpPr txBox="1">
            <a:spLocks noGrp="1"/>
          </p:cNvSpPr>
          <p:nvPr>
            <p:ph type="title"/>
          </p:nvPr>
        </p:nvSpPr>
        <p:spPr>
          <a:xfrm>
            <a:off x="2025659" y="-20317"/>
            <a:ext cx="5643928" cy="575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 smtClean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Guest User</a:t>
            </a:r>
            <a:endParaRPr sz="2800" b="1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5478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5042194" y="2570796"/>
            <a:ext cx="1009514" cy="375635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56" y="782973"/>
            <a:ext cx="2023699" cy="4159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847" y="714558"/>
            <a:ext cx="2056982" cy="42282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82031" y="1752601"/>
            <a:ext cx="1789969" cy="609600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45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847" y="714558"/>
            <a:ext cx="2056982" cy="422824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042194" y="2570796"/>
            <a:ext cx="1009514" cy="375635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56" y="782973"/>
            <a:ext cx="2023699" cy="41598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89220" y="3578188"/>
            <a:ext cx="1789969" cy="633594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53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74" y="644492"/>
            <a:ext cx="2056982" cy="422824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042194" y="2570796"/>
            <a:ext cx="1009514" cy="375635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10891" y="1077443"/>
            <a:ext cx="533400" cy="197175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229" y="644492"/>
            <a:ext cx="2056982" cy="42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37" y="717973"/>
            <a:ext cx="2079229" cy="4273974"/>
          </a:xfrm>
          <a:prstGeom prst="rect">
            <a:avLst/>
          </a:prstGeom>
        </p:spPr>
      </p:pic>
      <p:sp>
        <p:nvSpPr>
          <p:cNvPr id="5" name="Google Shape;561;p33"/>
          <p:cNvSpPr txBox="1">
            <a:spLocks noGrp="1"/>
          </p:cNvSpPr>
          <p:nvPr>
            <p:ph type="title"/>
          </p:nvPr>
        </p:nvSpPr>
        <p:spPr>
          <a:xfrm>
            <a:off x="3082737" y="0"/>
            <a:ext cx="5643928" cy="575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Team Manager Drawer Screen</a:t>
            </a:r>
            <a:endParaRPr sz="2800" b="1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4" name="Google Shape;527;p29"/>
          <p:cNvSpPr/>
          <p:nvPr/>
        </p:nvSpPr>
        <p:spPr>
          <a:xfrm rot="8100000">
            <a:off x="637784" y="1955089"/>
            <a:ext cx="3224681" cy="3224681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45458" y="2654701"/>
            <a:ext cx="334163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My Team displays the list of teams.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Player list displays the list of players from database.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My Profile let’s the user to </a:t>
            </a:r>
            <a:r>
              <a:rPr lang="en-IN" sz="1900" dirty="0" err="1" smtClean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edThey</a:t>
            </a:r>
            <a:r>
              <a:rPr lang="en-IN" sz="1900" dirty="0" smtClean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</a:t>
            </a: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user’s profile.</a:t>
            </a:r>
          </a:p>
        </p:txBody>
      </p:sp>
    </p:spTree>
    <p:extLst>
      <p:ext uri="{BB962C8B-B14F-4D97-AF65-F5344CB8AC3E}">
        <p14:creationId xmlns:p14="http://schemas.microsoft.com/office/powerpoint/2010/main" val="15999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4070941" y="2425892"/>
            <a:ext cx="780054" cy="375635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64" y="644492"/>
            <a:ext cx="2056982" cy="4228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05" y="596365"/>
            <a:ext cx="2056981" cy="4228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7543" y="1540042"/>
            <a:ext cx="1471290" cy="25438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947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4;p32"/>
          <p:cNvSpPr txBox="1">
            <a:spLocks/>
          </p:cNvSpPr>
          <p:nvPr/>
        </p:nvSpPr>
        <p:spPr>
          <a:xfrm>
            <a:off x="-365817" y="0"/>
            <a:ext cx="4495794" cy="181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5400" dirty="0" smtClean="0">
                <a:solidFill>
                  <a:srgbClr val="F40040"/>
                </a:solidFill>
                <a:latin typeface="Maven Pro" panose="020B0604020202020204" charset="0"/>
                <a:cs typeface="Times New Roman" panose="02020603050405020304" pitchFamily="18" charset="0"/>
              </a:rPr>
              <a:t>SOCCER</a:t>
            </a:r>
            <a:r>
              <a:rPr lang="en-US" sz="5400" dirty="0" smtClean="0">
                <a:solidFill>
                  <a:srgbClr val="4B565D"/>
                </a:solidFill>
                <a:latin typeface="Maven Pr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5400" dirty="0" smtClean="0">
                <a:solidFill>
                  <a:srgbClr val="E5E6E4"/>
                </a:solidFill>
                <a:latin typeface="Maven Pro" panose="020B0604020202020204" charset="0"/>
                <a:cs typeface="Times New Roman" panose="02020603050405020304" pitchFamily="18" charset="0"/>
              </a:rPr>
              <a:t>ALLIANCE</a:t>
            </a:r>
            <a:endParaRPr lang="en-US" sz="5400" dirty="0">
              <a:solidFill>
                <a:srgbClr val="E5E6E4"/>
              </a:solidFill>
              <a:latin typeface="Maven Pr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554;p32"/>
          <p:cNvSpPr txBox="1">
            <a:spLocks/>
          </p:cNvSpPr>
          <p:nvPr/>
        </p:nvSpPr>
        <p:spPr>
          <a:xfrm>
            <a:off x="1199748" y="2296160"/>
            <a:ext cx="3107441" cy="57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3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By: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219777"/>
              </p:ext>
            </p:extLst>
          </p:nvPr>
        </p:nvGraphicFramePr>
        <p:xfrm>
          <a:off x="4896820" y="1614055"/>
          <a:ext cx="4080164" cy="2183976"/>
        </p:xfrm>
        <a:graphic>
          <a:graphicData uri="http://schemas.openxmlformats.org/drawingml/2006/table">
            <a:tbl>
              <a:tblPr firstRow="1" bandRow="1">
                <a:tableStyleId>{BFE1FEE3-4707-4163-B1F4-FF3812487DF8}</a:tableStyleId>
              </a:tblPr>
              <a:tblGrid>
                <a:gridCol w="1947326">
                  <a:extLst>
                    <a:ext uri="{9D8B030D-6E8A-4147-A177-3AD203B41FA5}">
                      <a16:colId xmlns:a16="http://schemas.microsoft.com/office/drawing/2014/main" val="1794280048"/>
                    </a:ext>
                  </a:extLst>
                </a:gridCol>
                <a:gridCol w="2132838">
                  <a:extLst>
                    <a:ext uri="{9D8B030D-6E8A-4147-A177-3AD203B41FA5}">
                      <a16:colId xmlns:a16="http://schemas.microsoft.com/office/drawing/2014/main" val="2430641730"/>
                    </a:ext>
                  </a:extLst>
                </a:gridCol>
              </a:tblGrid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Yash Modi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1894082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9023444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Parag </a:t>
                      </a:r>
                      <a:r>
                        <a:rPr lang="en-IN" sz="1800" dirty="0" err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Dangariya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1894264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0521766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Monika</a:t>
                      </a:r>
                      <a:r>
                        <a:rPr lang="en-IN" sz="1800" baseline="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baseline="0" dirty="0" err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Upadhyay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1894220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894477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Saurabh</a:t>
                      </a:r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Jain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1894017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205324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Farhin</a:t>
                      </a:r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dirty="0" err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Vahora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1894132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2341774"/>
                  </a:ext>
                </a:extLst>
              </a:tr>
              <a:tr h="36368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 Parekh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1894192</a:t>
                      </a:r>
                      <a:endParaRPr lang="en-IN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75" marR="89675" marT="44838" marB="44838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3141038"/>
                  </a:ext>
                </a:extLst>
              </a:tr>
            </a:tbl>
          </a:graphicData>
        </a:graphic>
      </p:graphicFrame>
      <p:sp>
        <p:nvSpPr>
          <p:cNvPr id="10" name="Google Shape;529;p29"/>
          <p:cNvSpPr txBox="1">
            <a:spLocks noGrp="1"/>
          </p:cNvSpPr>
          <p:nvPr>
            <p:ph type="subTitle" idx="1"/>
          </p:nvPr>
        </p:nvSpPr>
        <p:spPr>
          <a:xfrm>
            <a:off x="4896820" y="1015126"/>
            <a:ext cx="3399124" cy="520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000000"/>
              </a:buClr>
              <a:buSzPts val="1100"/>
            </a:pPr>
            <a:r>
              <a:rPr lang="en-IN" sz="3200" dirty="0" smtClean="0">
                <a:solidFill>
                  <a:schemeClr val="bg1"/>
                </a:solidFill>
              </a:rPr>
              <a:t>MAD~311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248" y="644492"/>
            <a:ext cx="2056982" cy="4228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70" y="644492"/>
            <a:ext cx="2059803" cy="422824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775987" y="2556939"/>
            <a:ext cx="780054" cy="375635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388432" y="2556940"/>
            <a:ext cx="780054" cy="375635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0" y="644492"/>
            <a:ext cx="2060569" cy="42356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73382" y="4391891"/>
            <a:ext cx="304800" cy="40178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3419198" y="4440381"/>
            <a:ext cx="2018675" cy="353291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3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92" y="717973"/>
            <a:ext cx="2079474" cy="4274474"/>
          </a:xfrm>
          <a:prstGeom prst="rect">
            <a:avLst/>
          </a:prstGeom>
        </p:spPr>
      </p:pic>
      <p:sp>
        <p:nvSpPr>
          <p:cNvPr id="4" name="Google Shape;527;p29"/>
          <p:cNvSpPr/>
          <p:nvPr/>
        </p:nvSpPr>
        <p:spPr>
          <a:xfrm rot="8100000">
            <a:off x="637784" y="1955089"/>
            <a:ext cx="3224681" cy="3224681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45458" y="2654701"/>
            <a:ext cx="334163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My Team displays the list of teams.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Player list displays the list of players from database.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My Profile let’s the user to </a:t>
            </a:r>
            <a:r>
              <a:rPr lang="en-IN" sz="1900" dirty="0" err="1" smtClean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edThey</a:t>
            </a:r>
            <a:r>
              <a:rPr lang="en-IN" sz="1900" dirty="0" smtClean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</a:t>
            </a: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user’s profile.</a:t>
            </a:r>
          </a:p>
        </p:txBody>
      </p:sp>
    </p:spTree>
    <p:extLst>
      <p:ext uri="{BB962C8B-B14F-4D97-AF65-F5344CB8AC3E}">
        <p14:creationId xmlns:p14="http://schemas.microsoft.com/office/powerpoint/2010/main" val="258560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92" y="717973"/>
            <a:ext cx="2079474" cy="4274474"/>
          </a:xfrm>
          <a:prstGeom prst="rect">
            <a:avLst/>
          </a:prstGeom>
        </p:spPr>
      </p:pic>
      <p:sp>
        <p:nvSpPr>
          <p:cNvPr id="5" name="Google Shape;561;p33"/>
          <p:cNvSpPr txBox="1">
            <a:spLocks noGrp="1"/>
          </p:cNvSpPr>
          <p:nvPr>
            <p:ph type="title"/>
          </p:nvPr>
        </p:nvSpPr>
        <p:spPr>
          <a:xfrm>
            <a:off x="3082737" y="0"/>
            <a:ext cx="5643928" cy="575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 dirty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League Manager Drawer Screen</a:t>
            </a:r>
            <a:endParaRPr sz="2800" b="1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4" name="Google Shape;527;p29"/>
          <p:cNvSpPr/>
          <p:nvPr/>
        </p:nvSpPr>
        <p:spPr>
          <a:xfrm rot="8100000">
            <a:off x="637784" y="1955089"/>
            <a:ext cx="3224681" cy="3224681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45459" y="2672316"/>
            <a:ext cx="3138970" cy="1829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My League displays the list of  User’s Leagues.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Team list displays the list of Team from database.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My Profile let’s the user to </a:t>
            </a:r>
            <a:r>
              <a:rPr lang="en-IN" sz="1900" dirty="0" smtClean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edit </a:t>
            </a:r>
            <a:r>
              <a:rPr lang="en-IN" sz="1900" dirty="0">
                <a:solidFill>
                  <a:schemeClr val="bg1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user’s profile.</a:t>
            </a:r>
          </a:p>
        </p:txBody>
      </p:sp>
    </p:spTree>
    <p:extLst>
      <p:ext uri="{BB962C8B-B14F-4D97-AF65-F5344CB8AC3E}">
        <p14:creationId xmlns:p14="http://schemas.microsoft.com/office/powerpoint/2010/main" val="7242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13B42D-ACD1-4EF3-A2C5-D0176BB1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52" y="671988"/>
            <a:ext cx="2132078" cy="3977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EF9CA-9C3F-4355-99EB-90406076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92" y="4123226"/>
            <a:ext cx="533738" cy="52670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B4AAEC-638D-42F6-9841-65B4AC09A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170" y="687975"/>
            <a:ext cx="2132079" cy="3961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4D0D0-3448-440A-ACB7-B2A34F5EA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243" y="2638192"/>
            <a:ext cx="1053113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8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93F30746-DEAF-4321-B49C-B88F10A3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403" y="1595282"/>
            <a:ext cx="1908558" cy="34999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D2C26F-FA97-416D-873A-F05235AFD833}"/>
              </a:ext>
            </a:extLst>
          </p:cNvPr>
          <p:cNvGrpSpPr/>
          <p:nvPr/>
        </p:nvGrpSpPr>
        <p:grpSpPr>
          <a:xfrm>
            <a:off x="137251" y="148901"/>
            <a:ext cx="1877978" cy="3499941"/>
            <a:chOff x="374680" y="148901"/>
            <a:chExt cx="1877978" cy="3499941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93534F8-A7DE-47B3-8B49-3E334C172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680" y="148901"/>
              <a:ext cx="1875881" cy="34999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32E46B-F6E7-412D-A72D-5A3433101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680" y="467422"/>
              <a:ext cx="1877978" cy="496186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2D766CA-9254-4D87-9B70-8A3E4E8BF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022" y="2280125"/>
            <a:ext cx="473381" cy="291625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0B8C9A-B72D-44A9-8853-8A26002A3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937" y="148901"/>
            <a:ext cx="1788676" cy="319635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65141D-5003-41BC-9B7C-F15FB4D4F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8589" y="1708365"/>
            <a:ext cx="1898160" cy="33667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11AB97-6E14-4080-925D-37BF199EFADD}"/>
              </a:ext>
            </a:extLst>
          </p:cNvPr>
          <p:cNvSpPr/>
          <p:nvPr/>
        </p:nvSpPr>
        <p:spPr>
          <a:xfrm>
            <a:off x="2906751" y="2772937"/>
            <a:ext cx="431181" cy="34940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0AC517-91E3-418C-9647-B92526E3715C}"/>
              </a:ext>
            </a:extLst>
          </p:cNvPr>
          <p:cNvSpPr/>
          <p:nvPr/>
        </p:nvSpPr>
        <p:spPr>
          <a:xfrm>
            <a:off x="3713355" y="2772937"/>
            <a:ext cx="431181" cy="34940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2796C9D-AD83-4716-9552-5039B306BCB5}"/>
              </a:ext>
            </a:extLst>
          </p:cNvPr>
          <p:cNvCxnSpPr/>
          <p:nvPr/>
        </p:nvCxnSpPr>
        <p:spPr>
          <a:xfrm>
            <a:off x="4363844" y="3003395"/>
            <a:ext cx="2460702" cy="1353015"/>
          </a:xfrm>
          <a:prstGeom prst="bentConnector3">
            <a:avLst>
              <a:gd name="adj1" fmla="val 17069"/>
            </a:avLst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Arrow: Bent 26">
            <a:extLst>
              <a:ext uri="{FF2B5EF4-FFF2-40B4-BE49-F238E27FC236}">
                <a16:creationId xmlns:a16="http://schemas.microsoft.com/office/drawing/2014/main" id="{C0A7C842-37AD-432D-B489-F92C0744C84D}"/>
              </a:ext>
            </a:extLst>
          </p:cNvPr>
          <p:cNvSpPr/>
          <p:nvPr/>
        </p:nvSpPr>
        <p:spPr>
          <a:xfrm>
            <a:off x="2966224" y="1129990"/>
            <a:ext cx="1788676" cy="297366"/>
          </a:xfrm>
          <a:prstGeom prst="bentArrow">
            <a:avLst>
              <a:gd name="adj1" fmla="val 28226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0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91B8A-2CE4-4603-8ABD-5CA4B0DB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4" y="1360449"/>
            <a:ext cx="2011683" cy="3685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FD681-112B-474D-8BF3-02DBF0274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6" y="3995852"/>
            <a:ext cx="562192" cy="47485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C2011-B094-4F04-A08A-E782C93F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316" y="233728"/>
            <a:ext cx="1805684" cy="34303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FB7BD8-0E50-45BB-B64C-74296569F4B5}"/>
              </a:ext>
            </a:extLst>
          </p:cNvPr>
          <p:cNvSpPr/>
          <p:nvPr/>
        </p:nvSpPr>
        <p:spPr>
          <a:xfrm>
            <a:off x="1438244" y="4084597"/>
            <a:ext cx="490653" cy="29736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6F4DB8-8F79-4F0D-AA0C-A17FF0707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843" y="1480981"/>
            <a:ext cx="1873095" cy="3558439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6ACB92-0E7C-4EFC-909F-2782253F4ECE}"/>
              </a:ext>
            </a:extLst>
          </p:cNvPr>
          <p:cNvSpPr/>
          <p:nvPr/>
        </p:nvSpPr>
        <p:spPr>
          <a:xfrm>
            <a:off x="5289445" y="2074719"/>
            <a:ext cx="1598341" cy="497031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05B1B4-D2E7-4931-8CDF-A19B2B0D5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687" y="253691"/>
            <a:ext cx="1873095" cy="3410412"/>
          </a:xfrm>
          <a:prstGeom prst="rect">
            <a:avLst/>
          </a:prstGeom>
        </p:spPr>
      </p:pic>
      <p:sp>
        <p:nvSpPr>
          <p:cNvPr id="35" name="Arrow: Bent 34">
            <a:extLst>
              <a:ext uri="{FF2B5EF4-FFF2-40B4-BE49-F238E27FC236}">
                <a16:creationId xmlns:a16="http://schemas.microsoft.com/office/drawing/2014/main" id="{7DAFC4E6-25FE-4984-B65E-063D8F0C62E0}"/>
              </a:ext>
            </a:extLst>
          </p:cNvPr>
          <p:cNvSpPr/>
          <p:nvPr/>
        </p:nvSpPr>
        <p:spPr>
          <a:xfrm>
            <a:off x="5630083" y="966439"/>
            <a:ext cx="1340445" cy="394010"/>
          </a:xfrm>
          <a:prstGeom prst="bentArrow">
            <a:avLst>
              <a:gd name="adj1" fmla="val 12229"/>
              <a:gd name="adj2" fmla="val 24039"/>
              <a:gd name="adj3" fmla="val 25000"/>
              <a:gd name="adj4" fmla="val 43750"/>
            </a:avLst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FCDC7CC-79BD-4FF5-99FB-AB2BD7C7D81B}"/>
              </a:ext>
            </a:extLst>
          </p:cNvPr>
          <p:cNvSpPr/>
          <p:nvPr/>
        </p:nvSpPr>
        <p:spPr>
          <a:xfrm>
            <a:off x="2348730" y="2178205"/>
            <a:ext cx="634028" cy="2686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AC1500FC-3046-4623-B0AC-868D5B9897BC}"/>
              </a:ext>
            </a:extLst>
          </p:cNvPr>
          <p:cNvSpPr/>
          <p:nvPr/>
        </p:nvSpPr>
        <p:spPr>
          <a:xfrm>
            <a:off x="2401229" y="4215161"/>
            <a:ext cx="2480771" cy="166802"/>
          </a:xfrm>
          <a:prstGeom prst="rightArrow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31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F3D09B-DBB4-435B-B85B-AD6087045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87" y="226440"/>
            <a:ext cx="1866458" cy="360941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D0F050-43D4-4500-83B7-A50C65ED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55" y="1256774"/>
            <a:ext cx="1866458" cy="346674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CBC4C7-4F8A-4320-82C8-2E8471712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507" y="196538"/>
            <a:ext cx="1784047" cy="30819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A75126-C2A9-4CA8-BE4B-8728444A7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728" y="1256774"/>
            <a:ext cx="1744293" cy="3337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696F17-DBEF-4684-8E18-4445BB72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629" y="778493"/>
            <a:ext cx="1741774" cy="587297"/>
          </a:xfrm>
          <a:prstGeom prst="rect">
            <a:avLst/>
          </a:prstGeom>
        </p:spPr>
      </p:pic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45F23FA8-E23D-45AF-BC5E-C62DD0147148}"/>
              </a:ext>
            </a:extLst>
          </p:cNvPr>
          <p:cNvSpPr/>
          <p:nvPr/>
        </p:nvSpPr>
        <p:spPr>
          <a:xfrm>
            <a:off x="4787591" y="3434576"/>
            <a:ext cx="1449658" cy="371707"/>
          </a:xfrm>
          <a:prstGeom prst="bentUpArrow">
            <a:avLst>
              <a:gd name="adj1" fmla="val 27000"/>
              <a:gd name="adj2" fmla="val 25000"/>
              <a:gd name="adj3" fmla="val 25000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4065BE-66E6-4665-86A4-A07090FB1074}"/>
              </a:ext>
            </a:extLst>
          </p:cNvPr>
          <p:cNvSpPr/>
          <p:nvPr/>
        </p:nvSpPr>
        <p:spPr>
          <a:xfrm>
            <a:off x="2766968" y="3717073"/>
            <a:ext cx="1805032" cy="174703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370BAA4-0B2F-4445-B820-57812BCE95EA}"/>
              </a:ext>
            </a:extLst>
          </p:cNvPr>
          <p:cNvSpPr/>
          <p:nvPr/>
        </p:nvSpPr>
        <p:spPr>
          <a:xfrm>
            <a:off x="4787591" y="4024538"/>
            <a:ext cx="2066692" cy="148683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297D81-3F5E-4F1D-91C5-D43B4368AA9D}"/>
              </a:ext>
            </a:extLst>
          </p:cNvPr>
          <p:cNvSpPr/>
          <p:nvPr/>
        </p:nvSpPr>
        <p:spPr>
          <a:xfrm>
            <a:off x="2766968" y="4052942"/>
            <a:ext cx="1805032" cy="17470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19B97BB-36DB-4C34-B33C-BF54BA3B1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992" y="2252026"/>
            <a:ext cx="582178" cy="3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3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61;p33"/>
          <p:cNvSpPr txBox="1">
            <a:spLocks noGrp="1"/>
          </p:cNvSpPr>
          <p:nvPr>
            <p:ph type="title"/>
          </p:nvPr>
        </p:nvSpPr>
        <p:spPr>
          <a:xfrm>
            <a:off x="743423" y="20626"/>
            <a:ext cx="5547374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 smtClean="0">
                <a:solidFill>
                  <a:srgbClr val="223947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Difficulties Overcame</a:t>
            </a:r>
            <a:endParaRPr sz="4000" b="1" dirty="0">
              <a:solidFill>
                <a:srgbClr val="223947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16" name="Google Shape;560;p33"/>
          <p:cNvSpPr txBox="1">
            <a:spLocks/>
          </p:cNvSpPr>
          <p:nvPr/>
        </p:nvSpPr>
        <p:spPr>
          <a:xfrm>
            <a:off x="680642" y="734814"/>
            <a:ext cx="6607057" cy="357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1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Issue: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 We decided to use OTP verification method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with mobile number for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user verification but we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couldn’t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because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Firebase provides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OTP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verification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to same mobile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number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which should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be used as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id.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Solution: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 Therefore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, we decided to go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with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Email verification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.</a:t>
            </a:r>
          </a:p>
          <a:p>
            <a:pPr marL="0" indent="0" algn="just"/>
            <a:endParaRPr 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EB Garamond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Issue: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We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tried to use Volley library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for request handling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with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the purpose to learn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Volley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but as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it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was our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first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attempt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It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created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issues in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handling request queue for every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API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call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and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also,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it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was complicated for the post method calls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Solution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: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Therefore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,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Retrofit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was used, to which we were already familiar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.</a:t>
            </a:r>
          </a:p>
          <a:p>
            <a:pPr marL="0" indent="0" algn="just"/>
            <a:endParaRPr 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EB Garamond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Issue: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 We tried to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use </a:t>
            </a:r>
            <a:r>
              <a:rPr lang="en-US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mysql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 database server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but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it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went down.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Solution: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Therefore,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we found new server called Clever cloud and used 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it </a:t>
            </a:r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for our application</a:t>
            </a: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.</a:t>
            </a:r>
            <a:endParaRPr 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897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61;p33"/>
          <p:cNvSpPr txBox="1">
            <a:spLocks noGrp="1"/>
          </p:cNvSpPr>
          <p:nvPr>
            <p:ph type="title"/>
          </p:nvPr>
        </p:nvSpPr>
        <p:spPr>
          <a:xfrm>
            <a:off x="2317840" y="0"/>
            <a:ext cx="6014887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 smtClean="0">
                <a:solidFill>
                  <a:srgbClr val="223947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Future Enhancements</a:t>
            </a:r>
            <a:endParaRPr sz="4000" b="1" dirty="0">
              <a:solidFill>
                <a:srgbClr val="223947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16" name="Google Shape;560;p33"/>
          <p:cNvSpPr txBox="1">
            <a:spLocks/>
          </p:cNvSpPr>
          <p:nvPr/>
        </p:nvSpPr>
        <p:spPr>
          <a:xfrm>
            <a:off x="1577386" y="700436"/>
            <a:ext cx="6129700" cy="415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1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139700" indent="0" algn="just">
              <a:buSzPts val="1400"/>
            </a:pPr>
            <a:endParaRPr lang="en-US" sz="1700" b="0" dirty="0" smtClean="0">
              <a:latin typeface="Times New Roman" panose="02020603050405020304" pitchFamily="18" charset="0"/>
              <a:ea typeface="EB Garamond Regular"/>
              <a:cs typeface="Times New Roman" panose="02020603050405020304" pitchFamily="18" charset="0"/>
              <a:sym typeface="EB Garamond Regular"/>
            </a:endParaRPr>
          </a:p>
          <a:p>
            <a:pPr marL="425450" indent="-285750" algn="just">
              <a:buSzPts val="1400"/>
              <a:buFont typeface="Wingdings" panose="05000000000000000000" pitchFamily="2" charset="2"/>
              <a:buChar char="q"/>
            </a:pP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We would’ve added the deactivate 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account feature 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for Team 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manager and League 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manager.</a:t>
            </a:r>
            <a:endParaRPr lang="en-US" sz="2000" b="0" dirty="0">
              <a:latin typeface="Times New Roman" panose="02020603050405020304" pitchFamily="18" charset="0"/>
              <a:ea typeface="EB Garamond Regular"/>
              <a:cs typeface="Times New Roman" panose="02020603050405020304" pitchFamily="18" charset="0"/>
              <a:sym typeface="EB Garamond Regular"/>
            </a:endParaRPr>
          </a:p>
          <a:p>
            <a:pPr marL="425450" indent="-285750" algn="just">
              <a:buSzPts val="1400"/>
              <a:buFont typeface="Wingdings" panose="05000000000000000000" pitchFamily="2" charset="2"/>
              <a:buChar char="q"/>
            </a:pP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We 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would’ve 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added the feature for Auto-Schedule Match.</a:t>
            </a:r>
            <a:endParaRPr lang="en-US" sz="2000" b="0" dirty="0">
              <a:latin typeface="Times New Roman" panose="02020603050405020304" pitchFamily="18" charset="0"/>
              <a:ea typeface="EB Garamond Regular"/>
              <a:cs typeface="Times New Roman" panose="02020603050405020304" pitchFamily="18" charset="0"/>
              <a:sym typeface="EB Garamond Regular"/>
            </a:endParaRPr>
          </a:p>
          <a:p>
            <a:pPr marL="425450" indent="-285750" algn="just">
              <a:buSzPts val="1400"/>
              <a:buFont typeface="Wingdings" panose="05000000000000000000" pitchFamily="2" charset="2"/>
              <a:buChar char="q"/>
            </a:pP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We 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would’ve 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made more interactive response and less response time.</a:t>
            </a:r>
          </a:p>
          <a:p>
            <a:pPr marL="425450" indent="-285750" algn="just">
              <a:buSzPts val="1400"/>
              <a:buFont typeface="Wingdings" panose="05000000000000000000" pitchFamily="2" charset="2"/>
              <a:buChar char="q"/>
            </a:pP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We would’ve added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 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remove league feature.</a:t>
            </a:r>
          </a:p>
          <a:p>
            <a:pPr marL="425450" indent="-285750" algn="just">
              <a:buSzPts val="1400"/>
              <a:buFont typeface="Wingdings" panose="05000000000000000000" pitchFamily="2" charset="2"/>
              <a:buChar char="q"/>
            </a:pP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We would’ve 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added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 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more screens 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with 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detailing 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about leagues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, teams 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and players.</a:t>
            </a:r>
          </a:p>
          <a:p>
            <a:pPr marL="425450" indent="-285750" algn="just">
              <a:buSzPts val="1400"/>
              <a:buFont typeface="Wingdings" panose="05000000000000000000" pitchFamily="2" charset="2"/>
              <a:buChar char="q"/>
            </a:pP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We 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would’ve illustrated 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visual result for score by 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providing 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graphs and would 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have made 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comparisons between </a:t>
            </a:r>
            <a:r>
              <a:rPr lang="en-US" sz="20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teams and players</a:t>
            </a:r>
            <a:r>
              <a:rPr lang="en-US" sz="20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005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1;p33"/>
          <p:cNvSpPr txBox="1">
            <a:spLocks noGrp="1"/>
          </p:cNvSpPr>
          <p:nvPr>
            <p:ph type="title"/>
          </p:nvPr>
        </p:nvSpPr>
        <p:spPr>
          <a:xfrm>
            <a:off x="1864079" y="775722"/>
            <a:ext cx="4457400" cy="1410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 smtClean="0">
                <a:solidFill>
                  <a:srgbClr val="223947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Soccer Alliance App Video Link</a:t>
            </a:r>
            <a:endParaRPr sz="4000" b="1" dirty="0">
              <a:solidFill>
                <a:srgbClr val="223947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47581" y="2493489"/>
            <a:ext cx="5625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https://www.youtube.com/watch?v=UMkansUOm6o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3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9"/>
          <p:cNvPicPr preferRelativeResize="0"/>
          <p:nvPr/>
        </p:nvPicPr>
        <p:blipFill rotWithShape="1">
          <a:blip r:embed="rId3">
            <a:alphaModFix/>
          </a:blip>
          <a:srcRect r="25071"/>
          <a:stretch/>
        </p:blipFill>
        <p:spPr>
          <a:xfrm>
            <a:off x="-701538" y="-1"/>
            <a:ext cx="5220625" cy="37851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3606249" y="-107835"/>
            <a:ext cx="5685795" cy="4629232"/>
            <a:chOff x="3606249" y="-107835"/>
            <a:chExt cx="5685795" cy="4629232"/>
          </a:xfrm>
        </p:grpSpPr>
        <p:sp>
          <p:nvSpPr>
            <p:cNvPr id="11" name="Google Shape;525;p29"/>
            <p:cNvSpPr/>
            <p:nvPr/>
          </p:nvSpPr>
          <p:spPr>
            <a:xfrm rot="8100000">
              <a:off x="3606249" y="1092315"/>
              <a:ext cx="2666370" cy="2666370"/>
            </a:xfrm>
            <a:prstGeom prst="rect">
              <a:avLst/>
            </a:prstGeom>
            <a:solidFill>
              <a:srgbClr val="D60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6;p29"/>
            <p:cNvSpPr/>
            <p:nvPr/>
          </p:nvSpPr>
          <p:spPr>
            <a:xfrm rot="8100000">
              <a:off x="6625674" y="-107835"/>
              <a:ext cx="2666370" cy="2666370"/>
            </a:xfrm>
            <a:prstGeom prst="rect">
              <a:avLst/>
            </a:prstGeom>
            <a:solidFill>
              <a:srgbClr val="FF1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7;p29"/>
            <p:cNvSpPr/>
            <p:nvPr/>
          </p:nvSpPr>
          <p:spPr>
            <a:xfrm rot="8100000">
              <a:off x="4490374" y="329603"/>
              <a:ext cx="4191794" cy="4191794"/>
            </a:xfrm>
            <a:prstGeom prst="rect">
              <a:avLst/>
            </a:prstGeom>
            <a:solidFill>
              <a:srgbClr val="F4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29"/>
          <p:cNvSpPr txBox="1">
            <a:spLocks noGrp="1"/>
          </p:cNvSpPr>
          <p:nvPr>
            <p:ph type="title"/>
          </p:nvPr>
        </p:nvSpPr>
        <p:spPr>
          <a:xfrm>
            <a:off x="5334070" y="2252299"/>
            <a:ext cx="2583643" cy="5393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 dirty="0" smtClean="0">
                <a:solidFill>
                  <a:srgbClr val="213744"/>
                </a:solidFill>
                <a:latin typeface="Maven Pro"/>
                <a:ea typeface="Maven Pro"/>
                <a:cs typeface="Maven Pro"/>
                <a:sym typeface="Maven Pro"/>
              </a:rPr>
              <a:t>Guided by:</a:t>
            </a:r>
            <a:endParaRPr sz="3000" b="1" dirty="0">
              <a:solidFill>
                <a:srgbClr val="21374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9" name="Google Shape;529;p29"/>
          <p:cNvSpPr txBox="1">
            <a:spLocks noGrp="1"/>
          </p:cNvSpPr>
          <p:nvPr>
            <p:ph type="subTitle" idx="1"/>
          </p:nvPr>
        </p:nvSpPr>
        <p:spPr>
          <a:xfrm>
            <a:off x="5513132" y="2635994"/>
            <a:ext cx="2225520" cy="1553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000000"/>
              </a:buClr>
              <a:buSzPts val="1100"/>
            </a:pPr>
            <a:r>
              <a:rPr lang="en-IN" sz="2200" dirty="0">
                <a:solidFill>
                  <a:schemeClr val="bg1"/>
                </a:solidFill>
              </a:rPr>
              <a:t>Olivier </a:t>
            </a:r>
            <a:r>
              <a:rPr lang="en-IN" sz="2200" dirty="0" err="1" smtClean="0">
                <a:solidFill>
                  <a:schemeClr val="bg1"/>
                </a:solidFill>
              </a:rPr>
              <a:t>Melançon</a:t>
            </a:r>
            <a:endParaRPr lang="en-IN" sz="2200" dirty="0" smtClean="0">
              <a:solidFill>
                <a:schemeClr val="bg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</a:pPr>
            <a:r>
              <a:rPr lang="en-IN" sz="2200" dirty="0" err="1">
                <a:solidFill>
                  <a:schemeClr val="bg1"/>
                </a:solidFill>
              </a:rPr>
              <a:t>Sakshi</a:t>
            </a:r>
            <a:r>
              <a:rPr lang="en-IN" sz="2200" dirty="0">
                <a:solidFill>
                  <a:schemeClr val="bg1"/>
                </a:solidFill>
              </a:rPr>
              <a:t> </a:t>
            </a:r>
            <a:r>
              <a:rPr lang="en-IN" sz="2200" dirty="0" smtClean="0">
                <a:solidFill>
                  <a:schemeClr val="bg1"/>
                </a:solidFill>
              </a:rPr>
              <a:t>Sharma</a:t>
            </a:r>
          </a:p>
          <a:p>
            <a:pPr marL="0" lvl="0" indent="0">
              <a:buClr>
                <a:srgbClr val="000000"/>
              </a:buClr>
              <a:buSzPts val="1100"/>
            </a:pPr>
            <a:r>
              <a:rPr lang="en-IN" sz="2200" dirty="0">
                <a:solidFill>
                  <a:schemeClr val="bg1"/>
                </a:solidFill>
              </a:rPr>
              <a:t>Harsh </a:t>
            </a:r>
            <a:r>
              <a:rPr lang="en-IN" sz="2200" dirty="0" err="1" smtClean="0">
                <a:solidFill>
                  <a:schemeClr val="bg1"/>
                </a:solidFill>
              </a:rPr>
              <a:t>Divecha</a:t>
            </a:r>
            <a:endParaRPr lang="en-IN" sz="2200" dirty="0" smtClean="0">
              <a:solidFill>
                <a:schemeClr val="bg1"/>
              </a:solidFill>
            </a:endParaRPr>
          </a:p>
          <a:p>
            <a:pPr marL="0" lvl="0" indent="0">
              <a:buClr>
                <a:srgbClr val="000000"/>
              </a:buClr>
              <a:buSzPts val="1100"/>
            </a:pPr>
            <a:r>
              <a:rPr lang="en-IN" sz="2200" dirty="0" err="1">
                <a:solidFill>
                  <a:schemeClr val="bg1"/>
                </a:solidFill>
              </a:rPr>
              <a:t>Navpreet</a:t>
            </a:r>
            <a:r>
              <a:rPr lang="en-IN" sz="2200" dirty="0">
                <a:solidFill>
                  <a:schemeClr val="bg1"/>
                </a:solidFill>
              </a:rPr>
              <a:t> Kaur</a:t>
            </a:r>
            <a:r>
              <a:rPr lang="es" sz="2200" dirty="0" smtClean="0">
                <a:solidFill>
                  <a:schemeClr val="bg1"/>
                </a:solidFill>
                <a:sym typeface="EB Garamond"/>
              </a:rPr>
              <a:t> </a:t>
            </a:r>
            <a:endParaRPr sz="2200" dirty="0">
              <a:solidFill>
                <a:schemeClr val="bg1"/>
              </a:solidFill>
              <a:sym typeface="EB Garamond"/>
            </a:endParaRPr>
          </a:p>
        </p:txBody>
      </p:sp>
      <p:sp>
        <p:nvSpPr>
          <p:cNvPr id="8" name="Google Shape;528;p29"/>
          <p:cNvSpPr txBox="1">
            <a:spLocks/>
          </p:cNvSpPr>
          <p:nvPr/>
        </p:nvSpPr>
        <p:spPr>
          <a:xfrm>
            <a:off x="4883799" y="734267"/>
            <a:ext cx="3495407" cy="106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 b="0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 b="0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 b="0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 b="0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 b="0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 b="0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 b="0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4000"/>
              <a:buFont typeface="Maven Pro"/>
              <a:buNone/>
              <a:defRPr sz="4000" b="0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IN" sz="3000" dirty="0" smtClean="0">
                <a:solidFill>
                  <a:srgbClr val="213744"/>
                </a:solidFill>
              </a:rPr>
              <a:t>Project Coordinator:</a:t>
            </a:r>
            <a:endParaRPr lang="en-IN" sz="3000" dirty="0">
              <a:solidFill>
                <a:srgbClr val="213744"/>
              </a:solidFill>
            </a:endParaRPr>
          </a:p>
        </p:txBody>
      </p:sp>
      <p:sp>
        <p:nvSpPr>
          <p:cNvPr id="9" name="Google Shape;529;p29"/>
          <p:cNvSpPr txBox="1">
            <a:spLocks/>
          </p:cNvSpPr>
          <p:nvPr/>
        </p:nvSpPr>
        <p:spPr>
          <a:xfrm>
            <a:off x="4883799" y="1610567"/>
            <a:ext cx="3399124" cy="52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4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2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>
              <a:buClr>
                <a:srgbClr val="000000"/>
              </a:buClr>
              <a:buSzPts val="1100"/>
            </a:pPr>
            <a:r>
              <a:rPr lang="en-IN" sz="2650" dirty="0" err="1" smtClean="0">
                <a:solidFill>
                  <a:schemeClr val="bg1"/>
                </a:solidFill>
              </a:rPr>
              <a:t>Pargol</a:t>
            </a:r>
            <a:r>
              <a:rPr lang="en-IN" sz="2650" dirty="0" smtClean="0">
                <a:solidFill>
                  <a:schemeClr val="bg1"/>
                </a:solidFill>
              </a:rPr>
              <a:t> </a:t>
            </a:r>
            <a:r>
              <a:rPr lang="en-IN" sz="2650" dirty="0" err="1" smtClean="0">
                <a:solidFill>
                  <a:schemeClr val="bg1"/>
                </a:solidFill>
              </a:rPr>
              <a:t>Poshtareh</a:t>
            </a:r>
            <a:endParaRPr lang="en-IN" sz="265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947"/>
        </a:solid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57"/>
          <p:cNvSpPr txBox="1">
            <a:spLocks noGrp="1"/>
          </p:cNvSpPr>
          <p:nvPr>
            <p:ph type="ctrTitle"/>
          </p:nvPr>
        </p:nvSpPr>
        <p:spPr>
          <a:xfrm>
            <a:off x="1534461" y="1917191"/>
            <a:ext cx="68091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8000" b="1" dirty="0" smtClean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Thank You!</a:t>
            </a:r>
            <a:endParaRPr sz="8000" b="1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1262" name="Google Shape;1262;p57"/>
          <p:cNvSpPr/>
          <p:nvPr/>
        </p:nvSpPr>
        <p:spPr>
          <a:xfrm rot="5400000">
            <a:off x="0" y="0"/>
            <a:ext cx="4076700" cy="4076700"/>
          </a:xfrm>
          <a:prstGeom prst="rtTriangle">
            <a:avLst/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57"/>
          <p:cNvSpPr/>
          <p:nvPr/>
        </p:nvSpPr>
        <p:spPr>
          <a:xfrm rot="-2700000">
            <a:off x="586723" y="586463"/>
            <a:ext cx="641487" cy="641487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57"/>
          <p:cNvSpPr/>
          <p:nvPr/>
        </p:nvSpPr>
        <p:spPr>
          <a:xfrm rot="-2700000">
            <a:off x="1494079" y="586463"/>
            <a:ext cx="641487" cy="641487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57"/>
          <p:cNvSpPr/>
          <p:nvPr/>
        </p:nvSpPr>
        <p:spPr>
          <a:xfrm rot="-2700000">
            <a:off x="2401436" y="586463"/>
            <a:ext cx="641487" cy="641487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57"/>
          <p:cNvSpPr/>
          <p:nvPr/>
        </p:nvSpPr>
        <p:spPr>
          <a:xfrm rot="-2700000">
            <a:off x="1040326" y="1040053"/>
            <a:ext cx="641487" cy="641487"/>
          </a:xfrm>
          <a:prstGeom prst="rect">
            <a:avLst/>
          </a:prstGeom>
          <a:solidFill>
            <a:srgbClr val="D600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57"/>
          <p:cNvSpPr/>
          <p:nvPr/>
        </p:nvSpPr>
        <p:spPr>
          <a:xfrm rot="-2700000">
            <a:off x="1947808" y="1040053"/>
            <a:ext cx="641487" cy="641487"/>
          </a:xfrm>
          <a:prstGeom prst="rect">
            <a:avLst/>
          </a:prstGeom>
          <a:solidFill>
            <a:srgbClr val="D600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57"/>
          <p:cNvSpPr/>
          <p:nvPr/>
        </p:nvSpPr>
        <p:spPr>
          <a:xfrm rot="-2700000">
            <a:off x="132845" y="1040053"/>
            <a:ext cx="641487" cy="641487"/>
          </a:xfrm>
          <a:prstGeom prst="rect">
            <a:avLst/>
          </a:prstGeom>
          <a:solidFill>
            <a:srgbClr val="D600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57"/>
          <p:cNvSpPr/>
          <p:nvPr/>
        </p:nvSpPr>
        <p:spPr>
          <a:xfrm rot="-2700000">
            <a:off x="586586" y="1493644"/>
            <a:ext cx="641487" cy="641487"/>
          </a:xfrm>
          <a:prstGeom prst="rect">
            <a:avLst/>
          </a:prstGeom>
          <a:solidFill>
            <a:srgbClr val="BF02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57"/>
          <p:cNvSpPr/>
          <p:nvPr/>
        </p:nvSpPr>
        <p:spPr>
          <a:xfrm rot="-2700000">
            <a:off x="1494067" y="1493644"/>
            <a:ext cx="641487" cy="641487"/>
          </a:xfrm>
          <a:prstGeom prst="rect">
            <a:avLst/>
          </a:prstGeom>
          <a:solidFill>
            <a:srgbClr val="BF02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57"/>
          <p:cNvSpPr/>
          <p:nvPr/>
        </p:nvSpPr>
        <p:spPr>
          <a:xfrm rot="-2700000">
            <a:off x="1040326" y="1947259"/>
            <a:ext cx="641487" cy="641487"/>
          </a:xfrm>
          <a:prstGeom prst="rect">
            <a:avLst/>
          </a:prstGeom>
          <a:solidFill>
            <a:srgbClr val="A804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57"/>
          <p:cNvSpPr/>
          <p:nvPr/>
        </p:nvSpPr>
        <p:spPr>
          <a:xfrm rot="-2700000">
            <a:off x="132845" y="1947259"/>
            <a:ext cx="641487" cy="641487"/>
          </a:xfrm>
          <a:prstGeom prst="rect">
            <a:avLst/>
          </a:prstGeom>
          <a:solidFill>
            <a:srgbClr val="A804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57"/>
          <p:cNvSpPr/>
          <p:nvPr/>
        </p:nvSpPr>
        <p:spPr>
          <a:xfrm rot="-2700000">
            <a:off x="586598" y="2400850"/>
            <a:ext cx="641487" cy="641487"/>
          </a:xfrm>
          <a:prstGeom prst="rect">
            <a:avLst/>
          </a:prstGeom>
          <a:solidFill>
            <a:srgbClr val="8E04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57"/>
          <p:cNvSpPr/>
          <p:nvPr/>
        </p:nvSpPr>
        <p:spPr>
          <a:xfrm rot="-2700000">
            <a:off x="132858" y="2854591"/>
            <a:ext cx="641487" cy="641487"/>
          </a:xfrm>
          <a:prstGeom prst="rect">
            <a:avLst/>
          </a:prstGeom>
          <a:solidFill>
            <a:srgbClr val="7C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57"/>
          <p:cNvSpPr/>
          <p:nvPr/>
        </p:nvSpPr>
        <p:spPr>
          <a:xfrm rot="-2700000">
            <a:off x="132858" y="132847"/>
            <a:ext cx="641487" cy="641487"/>
          </a:xfrm>
          <a:prstGeom prst="rect">
            <a:avLst/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57"/>
          <p:cNvSpPr/>
          <p:nvPr/>
        </p:nvSpPr>
        <p:spPr>
          <a:xfrm rot="-2700000">
            <a:off x="1040339" y="132847"/>
            <a:ext cx="641487" cy="641487"/>
          </a:xfrm>
          <a:prstGeom prst="rect">
            <a:avLst/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57"/>
          <p:cNvSpPr/>
          <p:nvPr/>
        </p:nvSpPr>
        <p:spPr>
          <a:xfrm rot="-2700000">
            <a:off x="1947820" y="132847"/>
            <a:ext cx="641487" cy="641487"/>
          </a:xfrm>
          <a:prstGeom prst="rect">
            <a:avLst/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57"/>
          <p:cNvSpPr/>
          <p:nvPr/>
        </p:nvSpPr>
        <p:spPr>
          <a:xfrm rot="-2700000">
            <a:off x="2855301" y="132847"/>
            <a:ext cx="641487" cy="641487"/>
          </a:xfrm>
          <a:prstGeom prst="rect">
            <a:avLst/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57"/>
          <p:cNvSpPr/>
          <p:nvPr/>
        </p:nvSpPr>
        <p:spPr>
          <a:xfrm rot="10800000">
            <a:off x="453625" y="0"/>
            <a:ext cx="907200" cy="453600"/>
          </a:xfrm>
          <a:prstGeom prst="triangle">
            <a:avLst>
              <a:gd name="adj" fmla="val 50000"/>
            </a:avLst>
          </a:prstGeom>
          <a:solidFill>
            <a:srgbClr val="FF31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57"/>
          <p:cNvSpPr/>
          <p:nvPr/>
        </p:nvSpPr>
        <p:spPr>
          <a:xfrm rot="10800000">
            <a:off x="1361225" y="0"/>
            <a:ext cx="907200" cy="453600"/>
          </a:xfrm>
          <a:prstGeom prst="triangle">
            <a:avLst>
              <a:gd name="adj" fmla="val 50000"/>
            </a:avLst>
          </a:prstGeom>
          <a:solidFill>
            <a:srgbClr val="FF31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57"/>
          <p:cNvSpPr/>
          <p:nvPr/>
        </p:nvSpPr>
        <p:spPr>
          <a:xfrm rot="10800000">
            <a:off x="2268775" y="0"/>
            <a:ext cx="907200" cy="453600"/>
          </a:xfrm>
          <a:prstGeom prst="triangle">
            <a:avLst>
              <a:gd name="adj" fmla="val 50000"/>
            </a:avLst>
          </a:prstGeom>
          <a:solidFill>
            <a:srgbClr val="FF31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57"/>
          <p:cNvSpPr/>
          <p:nvPr/>
        </p:nvSpPr>
        <p:spPr>
          <a:xfrm rot="5400000">
            <a:off x="-226825" y="680400"/>
            <a:ext cx="907200" cy="453600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57"/>
          <p:cNvSpPr/>
          <p:nvPr/>
        </p:nvSpPr>
        <p:spPr>
          <a:xfrm rot="5400000">
            <a:off x="-226825" y="1587663"/>
            <a:ext cx="907200" cy="453600"/>
          </a:xfrm>
          <a:prstGeom prst="triangle">
            <a:avLst>
              <a:gd name="adj" fmla="val 50000"/>
            </a:avLst>
          </a:prstGeom>
          <a:solidFill>
            <a:srgbClr val="BF02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57"/>
          <p:cNvSpPr/>
          <p:nvPr/>
        </p:nvSpPr>
        <p:spPr>
          <a:xfrm rot="5400000">
            <a:off x="-226950" y="2494800"/>
            <a:ext cx="907200" cy="453600"/>
          </a:xfrm>
          <a:prstGeom prst="triangle">
            <a:avLst>
              <a:gd name="adj" fmla="val 50000"/>
            </a:avLst>
          </a:prstGeom>
          <a:solidFill>
            <a:srgbClr val="8E04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57"/>
          <p:cNvSpPr/>
          <p:nvPr/>
        </p:nvSpPr>
        <p:spPr>
          <a:xfrm rot="5400000">
            <a:off x="-226825" y="3402000"/>
            <a:ext cx="907200" cy="453600"/>
          </a:xfrm>
          <a:prstGeom prst="triangle">
            <a:avLst>
              <a:gd name="adj" fmla="val 50000"/>
            </a:avLst>
          </a:prstGeom>
          <a:solidFill>
            <a:srgbClr val="6B01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57"/>
          <p:cNvSpPr/>
          <p:nvPr/>
        </p:nvSpPr>
        <p:spPr>
          <a:xfrm rot="10800000">
            <a:off x="3176325" y="0"/>
            <a:ext cx="907200" cy="453600"/>
          </a:xfrm>
          <a:prstGeom prst="triangle">
            <a:avLst>
              <a:gd name="adj" fmla="val 50000"/>
            </a:avLst>
          </a:prstGeom>
          <a:solidFill>
            <a:srgbClr val="FF31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57"/>
          <p:cNvSpPr/>
          <p:nvPr/>
        </p:nvSpPr>
        <p:spPr>
          <a:xfrm rot="5400000">
            <a:off x="-25" y="0"/>
            <a:ext cx="453600" cy="453600"/>
          </a:xfrm>
          <a:prstGeom prst="rtTriangle">
            <a:avLst/>
          </a:prstGeom>
          <a:solidFill>
            <a:srgbClr val="FF31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57"/>
          <p:cNvSpPr/>
          <p:nvPr/>
        </p:nvSpPr>
        <p:spPr>
          <a:xfrm rot="-5400000">
            <a:off x="6005400" y="2005198"/>
            <a:ext cx="3152700" cy="3123900"/>
          </a:xfrm>
          <a:prstGeom prst="rtTriangle">
            <a:avLst/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57"/>
          <p:cNvSpPr/>
          <p:nvPr/>
        </p:nvSpPr>
        <p:spPr>
          <a:xfrm rot="8100000">
            <a:off x="7915640" y="3915541"/>
            <a:ext cx="641487" cy="641487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57"/>
          <p:cNvSpPr/>
          <p:nvPr/>
        </p:nvSpPr>
        <p:spPr>
          <a:xfrm rot="8100000">
            <a:off x="7008283" y="3915541"/>
            <a:ext cx="641487" cy="641487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57"/>
          <p:cNvSpPr/>
          <p:nvPr/>
        </p:nvSpPr>
        <p:spPr>
          <a:xfrm rot="8100000">
            <a:off x="7462036" y="3461950"/>
            <a:ext cx="641487" cy="641487"/>
          </a:xfrm>
          <a:prstGeom prst="rect">
            <a:avLst/>
          </a:prstGeom>
          <a:solidFill>
            <a:srgbClr val="D600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57"/>
          <p:cNvSpPr/>
          <p:nvPr/>
        </p:nvSpPr>
        <p:spPr>
          <a:xfrm rot="8100000">
            <a:off x="8369518" y="3461950"/>
            <a:ext cx="641487" cy="641487"/>
          </a:xfrm>
          <a:prstGeom prst="rect">
            <a:avLst/>
          </a:prstGeom>
          <a:solidFill>
            <a:srgbClr val="D600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57"/>
          <p:cNvSpPr/>
          <p:nvPr/>
        </p:nvSpPr>
        <p:spPr>
          <a:xfrm rot="8100000">
            <a:off x="7915777" y="3008359"/>
            <a:ext cx="641487" cy="641487"/>
          </a:xfrm>
          <a:prstGeom prst="rect">
            <a:avLst/>
          </a:prstGeom>
          <a:solidFill>
            <a:srgbClr val="BF02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57"/>
          <p:cNvSpPr/>
          <p:nvPr/>
        </p:nvSpPr>
        <p:spPr>
          <a:xfrm rot="8100000">
            <a:off x="8369518" y="2554744"/>
            <a:ext cx="641487" cy="641487"/>
          </a:xfrm>
          <a:prstGeom prst="rect">
            <a:avLst/>
          </a:prstGeom>
          <a:solidFill>
            <a:srgbClr val="A804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57"/>
          <p:cNvSpPr/>
          <p:nvPr/>
        </p:nvSpPr>
        <p:spPr>
          <a:xfrm rot="8100000">
            <a:off x="8369505" y="4369156"/>
            <a:ext cx="641487" cy="641487"/>
          </a:xfrm>
          <a:prstGeom prst="rect">
            <a:avLst/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57"/>
          <p:cNvSpPr/>
          <p:nvPr/>
        </p:nvSpPr>
        <p:spPr>
          <a:xfrm rot="8100000">
            <a:off x="7462024" y="4369156"/>
            <a:ext cx="641487" cy="641487"/>
          </a:xfrm>
          <a:prstGeom prst="rect">
            <a:avLst/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57"/>
          <p:cNvSpPr/>
          <p:nvPr/>
        </p:nvSpPr>
        <p:spPr>
          <a:xfrm rot="8100000">
            <a:off x="6554543" y="4369156"/>
            <a:ext cx="641487" cy="641487"/>
          </a:xfrm>
          <a:prstGeom prst="rect">
            <a:avLst/>
          </a:prstGeom>
          <a:solidFill>
            <a:srgbClr val="FF1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57"/>
          <p:cNvSpPr/>
          <p:nvPr/>
        </p:nvSpPr>
        <p:spPr>
          <a:xfrm>
            <a:off x="7783025" y="4689891"/>
            <a:ext cx="907200" cy="453600"/>
          </a:xfrm>
          <a:prstGeom prst="triangle">
            <a:avLst>
              <a:gd name="adj" fmla="val 50000"/>
            </a:avLst>
          </a:prstGeom>
          <a:solidFill>
            <a:srgbClr val="FF31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57"/>
          <p:cNvSpPr/>
          <p:nvPr/>
        </p:nvSpPr>
        <p:spPr>
          <a:xfrm>
            <a:off x="6875425" y="4689891"/>
            <a:ext cx="907200" cy="453600"/>
          </a:xfrm>
          <a:prstGeom prst="triangle">
            <a:avLst>
              <a:gd name="adj" fmla="val 50000"/>
            </a:avLst>
          </a:prstGeom>
          <a:solidFill>
            <a:srgbClr val="FF31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57"/>
          <p:cNvSpPr/>
          <p:nvPr/>
        </p:nvSpPr>
        <p:spPr>
          <a:xfrm>
            <a:off x="5967875" y="4689891"/>
            <a:ext cx="907200" cy="453600"/>
          </a:xfrm>
          <a:prstGeom prst="triangle">
            <a:avLst>
              <a:gd name="adj" fmla="val 50000"/>
            </a:avLst>
          </a:prstGeom>
          <a:solidFill>
            <a:srgbClr val="FF31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57"/>
          <p:cNvSpPr/>
          <p:nvPr/>
        </p:nvSpPr>
        <p:spPr>
          <a:xfrm rot="-5400000">
            <a:off x="8463475" y="4009491"/>
            <a:ext cx="907200" cy="453600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57"/>
          <p:cNvSpPr/>
          <p:nvPr/>
        </p:nvSpPr>
        <p:spPr>
          <a:xfrm rot="-5400000">
            <a:off x="8463475" y="3102228"/>
            <a:ext cx="907200" cy="453600"/>
          </a:xfrm>
          <a:prstGeom prst="triangle">
            <a:avLst>
              <a:gd name="adj" fmla="val 50000"/>
            </a:avLst>
          </a:prstGeom>
          <a:solidFill>
            <a:srgbClr val="D600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57"/>
          <p:cNvSpPr/>
          <p:nvPr/>
        </p:nvSpPr>
        <p:spPr>
          <a:xfrm rot="-5400000">
            <a:off x="8463600" y="2195091"/>
            <a:ext cx="907200" cy="453600"/>
          </a:xfrm>
          <a:prstGeom prst="triangle">
            <a:avLst>
              <a:gd name="adj" fmla="val 50000"/>
            </a:avLst>
          </a:prstGeom>
          <a:solidFill>
            <a:srgbClr val="8E04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57"/>
          <p:cNvSpPr/>
          <p:nvPr/>
        </p:nvSpPr>
        <p:spPr>
          <a:xfrm rot="-5400000">
            <a:off x="8690275" y="4689891"/>
            <a:ext cx="453600" cy="453600"/>
          </a:xfrm>
          <a:prstGeom prst="rtTriangle">
            <a:avLst/>
          </a:prstGeom>
          <a:solidFill>
            <a:srgbClr val="FF31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1"/>
          <p:cNvSpPr txBox="1">
            <a:spLocks noGrp="1"/>
          </p:cNvSpPr>
          <p:nvPr>
            <p:ph type="ctrTitle"/>
          </p:nvPr>
        </p:nvSpPr>
        <p:spPr>
          <a:xfrm>
            <a:off x="1829550" y="538770"/>
            <a:ext cx="68091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</a:t>
            </a:r>
            <a:r>
              <a:rPr lang="e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6" name="Google Shape;546;p31"/>
          <p:cNvSpPr txBox="1">
            <a:spLocks noGrp="1"/>
          </p:cNvSpPr>
          <p:nvPr>
            <p:ph type="title" idx="2"/>
          </p:nvPr>
        </p:nvSpPr>
        <p:spPr>
          <a:xfrm>
            <a:off x="1584327" y="2232200"/>
            <a:ext cx="53628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mtClean="0"/>
              <a:t>Soccer </a:t>
            </a:r>
            <a:r>
              <a:rPr lang="es" dirty="0" smtClean="0"/>
              <a:t>Alliance Application Features</a:t>
            </a:r>
            <a:endParaRPr dirty="0"/>
          </a:p>
        </p:txBody>
      </p:sp>
      <p:sp>
        <p:nvSpPr>
          <p:cNvPr id="547" name="Google Shape;547;p31"/>
          <p:cNvSpPr txBox="1">
            <a:spLocks noGrp="1"/>
          </p:cNvSpPr>
          <p:nvPr>
            <p:ph type="title" idx="3"/>
          </p:nvPr>
        </p:nvSpPr>
        <p:spPr>
          <a:xfrm>
            <a:off x="1584327" y="2842735"/>
            <a:ext cx="53628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Use Case Model &amp; Class Diagram</a:t>
            </a:r>
            <a:endParaRPr dirty="0"/>
          </a:p>
        </p:txBody>
      </p:sp>
      <p:sp>
        <p:nvSpPr>
          <p:cNvPr id="548" name="Google Shape;548;p31"/>
          <p:cNvSpPr txBox="1">
            <a:spLocks noGrp="1"/>
          </p:cNvSpPr>
          <p:nvPr>
            <p:ph type="title" idx="4"/>
          </p:nvPr>
        </p:nvSpPr>
        <p:spPr>
          <a:xfrm>
            <a:off x="1584327" y="3420650"/>
            <a:ext cx="53628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Difficulties Overcame</a:t>
            </a:r>
            <a:endParaRPr dirty="0"/>
          </a:p>
        </p:txBody>
      </p:sp>
      <p:sp>
        <p:nvSpPr>
          <p:cNvPr id="549" name="Google Shape;549;p31"/>
          <p:cNvSpPr txBox="1">
            <a:spLocks noGrp="1"/>
          </p:cNvSpPr>
          <p:nvPr>
            <p:ph type="title" idx="5"/>
          </p:nvPr>
        </p:nvSpPr>
        <p:spPr>
          <a:xfrm>
            <a:off x="1584327" y="4009100"/>
            <a:ext cx="53628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dirty="0" smtClean="0"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Future Enhancements</a:t>
            </a:r>
            <a:endParaRPr sz="1800" b="0" dirty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20" name="Google Shape;549;p31"/>
          <p:cNvSpPr txBox="1">
            <a:spLocks noGrp="1"/>
          </p:cNvSpPr>
          <p:nvPr>
            <p:ph type="title" idx="7"/>
          </p:nvPr>
        </p:nvSpPr>
        <p:spPr>
          <a:xfrm>
            <a:off x="1584327" y="1686259"/>
            <a:ext cx="53628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0" dirty="0" smtClean="0"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Introduction</a:t>
            </a:r>
            <a:endParaRPr sz="1800" b="0" dirty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19" name="Google Shape;567;p34"/>
          <p:cNvSpPr/>
          <p:nvPr/>
        </p:nvSpPr>
        <p:spPr>
          <a:xfrm rot="5400000">
            <a:off x="1146632" y="1732088"/>
            <a:ext cx="420401" cy="209643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9;p31"/>
          <p:cNvSpPr txBox="1">
            <a:spLocks noGrp="1"/>
          </p:cNvSpPr>
          <p:nvPr>
            <p:ph type="title" idx="7"/>
          </p:nvPr>
        </p:nvSpPr>
        <p:spPr>
          <a:xfrm>
            <a:off x="1584327" y="4597550"/>
            <a:ext cx="53628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0" dirty="0" smtClean="0"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Soccer Alliance App Video Link</a:t>
            </a:r>
            <a:endParaRPr sz="1800" b="0" dirty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10" name="Google Shape;567;p34"/>
          <p:cNvSpPr/>
          <p:nvPr/>
        </p:nvSpPr>
        <p:spPr>
          <a:xfrm rot="5400000">
            <a:off x="1146632" y="4643379"/>
            <a:ext cx="420401" cy="209643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61;p33"/>
          <p:cNvSpPr txBox="1">
            <a:spLocks noGrp="1"/>
          </p:cNvSpPr>
          <p:nvPr>
            <p:ph type="title"/>
          </p:nvPr>
        </p:nvSpPr>
        <p:spPr>
          <a:xfrm>
            <a:off x="2235339" y="713845"/>
            <a:ext cx="4457400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 smtClean="0">
                <a:solidFill>
                  <a:srgbClr val="223947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Introduction</a:t>
            </a:r>
            <a:endParaRPr sz="4000" b="1" dirty="0">
              <a:solidFill>
                <a:srgbClr val="223947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16" name="Google Shape;560;p33"/>
          <p:cNvSpPr txBox="1">
            <a:spLocks/>
          </p:cNvSpPr>
          <p:nvPr/>
        </p:nvSpPr>
        <p:spPr>
          <a:xfrm>
            <a:off x="1309254" y="1717965"/>
            <a:ext cx="5756564" cy="3110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1" i="0" u="none" strike="noStrike" cap="none">
                <a:solidFill>
                  <a:srgbClr val="223947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947"/>
              </a:buClr>
              <a:buSzPts val="1200"/>
              <a:buFont typeface="EB Garamond"/>
              <a:buNone/>
              <a:defRPr sz="1800" b="0" i="0" u="none" strike="noStrike" cap="none">
                <a:solidFill>
                  <a:srgbClr val="223947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/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Soccer Alliance is a Soccer Management Application gives</a:t>
            </a:r>
          </a:p>
          <a:p>
            <a:pPr marL="0" indent="0"/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users an 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opportunity 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to manipulate the soccer team or </a:t>
            </a:r>
          </a:p>
          <a:p>
            <a:pPr marL="0" indent="0"/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EB Garamond"/>
              </a:rPr>
              <a:t>league. </a:t>
            </a:r>
          </a:p>
          <a:p>
            <a:pPr marL="0" indent="0"/>
            <a:endParaRPr lang="en-US" b="0" dirty="0" smtClean="0">
              <a:latin typeface="Times New Roman" panose="02020603050405020304" pitchFamily="18" charset="0"/>
              <a:cs typeface="Times New Roman" panose="02020603050405020304" pitchFamily="18" charset="0"/>
              <a:sym typeface="EB Garamond"/>
            </a:endParaRPr>
          </a:p>
          <a:p>
            <a:pPr indent="-317500">
              <a:buSzPts val="1400"/>
              <a:buFont typeface="EB Garamond Regular"/>
              <a:buChar char="⏷"/>
            </a:pPr>
            <a:r>
              <a:rPr lang="en-US" sz="17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Allow users to create, delete &amp; update data for League</a:t>
            </a:r>
          </a:p>
          <a:p>
            <a:pPr indent="-317500">
              <a:buSzPts val="1400"/>
              <a:buFont typeface="EB Garamond Regular"/>
              <a:buChar char="⏷"/>
            </a:pPr>
            <a:r>
              <a:rPr lang="en-US" sz="17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Allow users to </a:t>
            </a:r>
            <a:r>
              <a:rPr lang="en-US" sz="1700" b="0" dirty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create, update data of a Soccer </a:t>
            </a:r>
            <a:r>
              <a:rPr lang="en-US" sz="17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Team</a:t>
            </a:r>
          </a:p>
          <a:p>
            <a:pPr indent="-317500">
              <a:buSzPts val="1400"/>
              <a:buFont typeface="EB Garamond Regular"/>
              <a:buChar char="⏷"/>
            </a:pPr>
            <a:r>
              <a:rPr lang="en-US" sz="17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Allow users to view different data for team and league</a:t>
            </a:r>
          </a:p>
          <a:p>
            <a:pPr indent="-317500">
              <a:buSzPts val="1400"/>
              <a:buFont typeface="EB Garamond Regular"/>
              <a:buChar char="⏷"/>
            </a:pPr>
            <a:r>
              <a:rPr lang="en-US" sz="17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Built using Android Studio &amp; MySQL</a:t>
            </a:r>
          </a:p>
          <a:p>
            <a:pPr indent="-317500">
              <a:buSzPts val="1400"/>
              <a:buFont typeface="EB Garamond Regular"/>
              <a:buChar char="⏷"/>
            </a:pPr>
            <a:r>
              <a:rPr lang="en-US" sz="17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Mandatory OS : Android</a:t>
            </a:r>
          </a:p>
          <a:p>
            <a:pPr indent="-317500">
              <a:buSzPts val="1400"/>
              <a:buFont typeface="EB Garamond Regular"/>
              <a:buChar char="⏷"/>
            </a:pPr>
            <a:r>
              <a:rPr lang="en-US" sz="1700" b="0" dirty="0" smtClean="0">
                <a:latin typeface="Times New Roman" panose="02020603050405020304" pitchFamily="18" charset="0"/>
                <a:ea typeface="EB Garamond Regular"/>
                <a:cs typeface="Times New Roman" panose="02020603050405020304" pitchFamily="18" charset="0"/>
                <a:sym typeface="EB Garamond Regular"/>
              </a:rPr>
              <a:t>Android Version Requirement : Android 5.1 or higher</a:t>
            </a:r>
          </a:p>
          <a:p>
            <a:pPr marL="139700" indent="0">
              <a:buSzPts val="1400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18910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61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 smtClean="0">
                <a:solidFill>
                  <a:srgbClr val="223947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Soccer Alliance Application Features</a:t>
            </a:r>
            <a:endParaRPr sz="4000" b="1" dirty="0">
              <a:solidFill>
                <a:srgbClr val="223947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6" name="Google Shape;567;p34"/>
          <p:cNvSpPr/>
          <p:nvPr/>
        </p:nvSpPr>
        <p:spPr>
          <a:xfrm rot="5400000">
            <a:off x="252507" y="1132469"/>
            <a:ext cx="290268" cy="144749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17354" y="1034472"/>
            <a:ext cx="1647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Guest User</a:t>
            </a:r>
            <a:endParaRPr lang="en-IN" sz="2000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" name="Google Shape;567;p34"/>
          <p:cNvSpPr/>
          <p:nvPr/>
        </p:nvSpPr>
        <p:spPr>
          <a:xfrm rot="5400000">
            <a:off x="2610338" y="1107941"/>
            <a:ext cx="290268" cy="144749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875184" y="1009944"/>
            <a:ext cx="198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Team Manager</a:t>
            </a:r>
            <a:endParaRPr lang="en-IN" sz="2000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10" name="Google Shape;567;p34"/>
          <p:cNvSpPr/>
          <p:nvPr/>
        </p:nvSpPr>
        <p:spPr>
          <a:xfrm rot="5400000">
            <a:off x="5512034" y="1107941"/>
            <a:ext cx="290268" cy="144749"/>
          </a:xfrm>
          <a:prstGeom prst="triangle">
            <a:avLst>
              <a:gd name="adj" fmla="val 50000"/>
            </a:avLst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776880" y="1009944"/>
            <a:ext cx="22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League Manager</a:t>
            </a:r>
            <a:endParaRPr lang="en-IN" sz="2000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4744" y="1434582"/>
            <a:ext cx="22997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Leagues &amp; Teams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Teams of the League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Player List of the Team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List of Country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all the Teams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Upcoming Matches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Matches details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Played Matches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Scores &amp; Statistics</a:t>
            </a:r>
          </a:p>
          <a:p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68555" y="1410694"/>
            <a:ext cx="3016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must create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reset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must create one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must add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players to the team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remove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players to the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update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player information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view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players of their own team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update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team’s profile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update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own profile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view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leagues and teams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view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Upcoming Matches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view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 details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view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Played Matches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view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Scores &amp; Statistics</a:t>
            </a:r>
          </a:p>
          <a:p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4002" y="1394842"/>
            <a:ext cx="35487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create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reset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create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league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 access to all the teams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add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to league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remove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league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schedule matches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reschedule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cancel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add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 of the match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update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scores &amp; statistics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update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own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view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leagues and teams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view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Upcoming Matches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view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details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view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Played Matches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could view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Scores &amp;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61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457400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 smtClean="0"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Use Case Diagram</a:t>
            </a:r>
            <a:endParaRPr sz="3200" b="1" dirty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0" y="1182006"/>
            <a:ext cx="3372878" cy="3498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58" y="1182005"/>
            <a:ext cx="4018404" cy="3489543"/>
          </a:xfrm>
          <a:prstGeom prst="rect">
            <a:avLst/>
          </a:prstGeom>
        </p:spPr>
      </p:pic>
      <p:sp>
        <p:nvSpPr>
          <p:cNvPr id="14" name="Google Shape;561;p33"/>
          <p:cNvSpPr txBox="1">
            <a:spLocks noGrp="1"/>
          </p:cNvSpPr>
          <p:nvPr>
            <p:ph type="title"/>
          </p:nvPr>
        </p:nvSpPr>
        <p:spPr>
          <a:xfrm>
            <a:off x="4111362" y="0"/>
            <a:ext cx="4457400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 smtClean="0"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Class Diagram</a:t>
            </a:r>
            <a:endParaRPr sz="3200" b="1" dirty="0"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947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39" y="1201325"/>
            <a:ext cx="1715440" cy="3526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16" y="1183341"/>
            <a:ext cx="1724189" cy="354416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335841" y="2579789"/>
            <a:ext cx="1009514" cy="375635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sp>
        <p:nvSpPr>
          <p:cNvPr id="7" name="Google Shape;561;p33"/>
          <p:cNvSpPr txBox="1">
            <a:spLocks noGrp="1"/>
          </p:cNvSpPr>
          <p:nvPr>
            <p:ph type="title"/>
          </p:nvPr>
        </p:nvSpPr>
        <p:spPr>
          <a:xfrm>
            <a:off x="3025861" y="0"/>
            <a:ext cx="4457400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 dirty="0" smtClean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Splash Screen</a:t>
            </a:r>
            <a:endParaRPr sz="3800" b="1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947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27;p29"/>
          <p:cNvSpPr/>
          <p:nvPr/>
        </p:nvSpPr>
        <p:spPr>
          <a:xfrm rot="8100000">
            <a:off x="264454" y="2412243"/>
            <a:ext cx="2621945" cy="2621945"/>
          </a:xfrm>
          <a:prstGeom prst="rect">
            <a:avLst/>
          </a:prstGeom>
          <a:solidFill>
            <a:srgbClr val="F40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61" y="1166575"/>
            <a:ext cx="1732627" cy="3561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39" y="1164708"/>
            <a:ext cx="1732626" cy="356151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254561" y="2571695"/>
            <a:ext cx="1009514" cy="375635"/>
          </a:xfrm>
          <a:prstGeom prst="rightArrow">
            <a:avLst/>
          </a:prstGeom>
          <a:solidFill>
            <a:srgbClr val="F40040"/>
          </a:solidFill>
          <a:ln>
            <a:solidFill>
              <a:srgbClr val="F40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40040"/>
              </a:solidFill>
            </a:endParaRPr>
          </a:p>
        </p:txBody>
      </p:sp>
      <p:sp>
        <p:nvSpPr>
          <p:cNvPr id="6" name="Google Shape;561;p33"/>
          <p:cNvSpPr txBox="1">
            <a:spLocks noGrp="1"/>
          </p:cNvSpPr>
          <p:nvPr>
            <p:ph type="title"/>
          </p:nvPr>
        </p:nvSpPr>
        <p:spPr>
          <a:xfrm>
            <a:off x="3025861" y="0"/>
            <a:ext cx="4457400" cy="77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 smtClean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Maven Pro"/>
              </a:rPr>
              <a:t>Registration</a:t>
            </a:r>
            <a:r>
              <a:rPr lang="es" sz="3600" dirty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</a:t>
            </a:r>
            <a:r>
              <a:rPr lang="es" sz="3600" dirty="0" smtClean="0">
                <a:solidFill>
                  <a:srgbClr val="F40040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Screen</a:t>
            </a:r>
            <a:endParaRPr sz="3600" b="1" dirty="0">
              <a:solidFill>
                <a:srgbClr val="F40040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  <a:sym typeface="Maven Pro"/>
            </a:endParaRPr>
          </a:p>
        </p:txBody>
      </p:sp>
      <p:sp>
        <p:nvSpPr>
          <p:cNvPr id="9" name="Google Shape;554;p32"/>
          <p:cNvSpPr txBox="1">
            <a:spLocks/>
          </p:cNvSpPr>
          <p:nvPr/>
        </p:nvSpPr>
        <p:spPr>
          <a:xfrm>
            <a:off x="866064" y="2439684"/>
            <a:ext cx="1856867" cy="256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A58"/>
              </a:buClr>
              <a:buSzPts val="3600"/>
              <a:buFont typeface="Maven Pro"/>
              <a:buNone/>
              <a:defRPr sz="3600" b="1" i="0" u="none" strike="noStrike" cap="none">
                <a:solidFill>
                  <a:srgbClr val="2D4A58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just"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Mandatory</a:t>
            </a:r>
          </a:p>
          <a:p>
            <a:pPr algn="just"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</a:p>
          <a:p>
            <a:pPr marL="342900" indent="-342900" algn="just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User’s email id</a:t>
            </a:r>
          </a:p>
          <a:p>
            <a:pPr marL="342900" indent="-342900" algn="just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 Number</a:t>
            </a:r>
          </a:p>
          <a:p>
            <a:pPr marL="342900" indent="-342900" algn="just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Type</a:t>
            </a:r>
          </a:p>
          <a:p>
            <a:pPr marL="342900" indent="-342900" algn="just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pPr marL="342900" indent="-342900" algn="just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  <a:p>
            <a:pPr marL="342900" indent="-342900" algn="just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</a:p>
          <a:p>
            <a:pPr marL="342900" indent="-342900" algn="just">
              <a:buClr>
                <a:srgbClr val="000000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endParaRPr 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4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rn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6120</TotalTime>
  <Words>767</Words>
  <Application>Microsoft Office PowerPoint</Application>
  <PresentationFormat>On-screen Show (16:9)</PresentationFormat>
  <Paragraphs>150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Maven Pro</vt:lpstr>
      <vt:lpstr>Arvo</vt:lpstr>
      <vt:lpstr>Wingdings</vt:lpstr>
      <vt:lpstr>EB Garamond</vt:lpstr>
      <vt:lpstr>EB Garamond Regular</vt:lpstr>
      <vt:lpstr>Arial</vt:lpstr>
      <vt:lpstr>Times New Roman</vt:lpstr>
      <vt:lpstr>Modern Business</vt:lpstr>
      <vt:lpstr>SOCCER ALLIANCE</vt:lpstr>
      <vt:lpstr>PowerPoint Presentation</vt:lpstr>
      <vt:lpstr>Guided by:</vt:lpstr>
      <vt:lpstr>Table of Contents</vt:lpstr>
      <vt:lpstr>Introduction</vt:lpstr>
      <vt:lpstr>Soccer Alliance Application Features</vt:lpstr>
      <vt:lpstr>Use Case Diagram</vt:lpstr>
      <vt:lpstr>Splash Screen</vt:lpstr>
      <vt:lpstr>Registration Screen</vt:lpstr>
      <vt:lpstr>Create Password Screen</vt:lpstr>
      <vt:lpstr>Verification Screen</vt:lpstr>
      <vt:lpstr>Forgot Password Screen</vt:lpstr>
      <vt:lpstr>Dashboard Screen Tabs</vt:lpstr>
      <vt:lpstr>Guest User</vt:lpstr>
      <vt:lpstr>PowerPoint Presentation</vt:lpstr>
      <vt:lpstr>PowerPoint Presentation</vt:lpstr>
      <vt:lpstr>PowerPoint Presentation</vt:lpstr>
      <vt:lpstr>Team Manager Drawer Screen</vt:lpstr>
      <vt:lpstr>PowerPoint Presentation</vt:lpstr>
      <vt:lpstr>PowerPoint Presentation</vt:lpstr>
      <vt:lpstr>PowerPoint Presentation</vt:lpstr>
      <vt:lpstr>League Manager Drawer Screen</vt:lpstr>
      <vt:lpstr>PowerPoint Presentation</vt:lpstr>
      <vt:lpstr>PowerPoint Presentation</vt:lpstr>
      <vt:lpstr>PowerPoint Presentation</vt:lpstr>
      <vt:lpstr>PowerPoint Presentation</vt:lpstr>
      <vt:lpstr>Difficulties Overcame</vt:lpstr>
      <vt:lpstr>Future Enhancements</vt:lpstr>
      <vt:lpstr>Soccer Alliance App Video Link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Alliance</dc:title>
  <dc:creator>Yash Modi</dc:creator>
  <cp:lastModifiedBy>Yash Modi</cp:lastModifiedBy>
  <cp:revision>106</cp:revision>
  <dcterms:modified xsi:type="dcterms:W3CDTF">2020-03-17T02:12:52Z</dcterms:modified>
</cp:coreProperties>
</file>